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80" r:id="rId5"/>
    <p:sldId id="282" r:id="rId6"/>
    <p:sldId id="259" r:id="rId7"/>
    <p:sldId id="270" r:id="rId8"/>
    <p:sldId id="271" r:id="rId9"/>
    <p:sldId id="262" r:id="rId10"/>
    <p:sldId id="263" r:id="rId11"/>
    <p:sldId id="264" r:id="rId12"/>
    <p:sldId id="265" r:id="rId13"/>
    <p:sldId id="273" r:id="rId14"/>
    <p:sldId id="274" r:id="rId15"/>
    <p:sldId id="275" r:id="rId16"/>
    <p:sldId id="266" r:id="rId17"/>
    <p:sldId id="276" r:id="rId18"/>
    <p:sldId id="277" r:id="rId19"/>
    <p:sldId id="278" r:id="rId20"/>
    <p:sldId id="285" r:id="rId21"/>
    <p:sldId id="287" r:id="rId22"/>
    <p:sldId id="288" r:id="rId23"/>
    <p:sldId id="289" r:id="rId24"/>
    <p:sldId id="290" r:id="rId25"/>
    <p:sldId id="286"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4660"/>
  </p:normalViewPr>
  <p:slideViewPr>
    <p:cSldViewPr snapToGrid="0">
      <p:cViewPr varScale="1">
        <p:scale>
          <a:sx n="69" d="100"/>
          <a:sy n="69" d="100"/>
        </p:scale>
        <p:origin x="8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4CD17C-4C4D-4EFB-92C0-A8A6D3741249}" type="datetimeFigureOut">
              <a:rPr lang="en-US" smtClean="0"/>
              <a:t>7/5/2024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96CFCB-B25B-41E0-96A1-B96F7C219F78}" type="slidenum">
              <a:rPr lang="en-US" smtClean="0"/>
              <a:t>‹#›</a:t>
            </a:fld>
            <a:endParaRPr lang="en-US"/>
          </a:p>
        </p:txBody>
      </p:sp>
    </p:spTree>
    <p:extLst>
      <p:ext uri="{BB962C8B-B14F-4D97-AF65-F5344CB8AC3E}">
        <p14:creationId xmlns:p14="http://schemas.microsoft.com/office/powerpoint/2010/main" val="769781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96CFCB-B25B-41E0-96A1-B96F7C219F78}" type="slidenum">
              <a:rPr lang="en-US" smtClean="0"/>
              <a:t>8</a:t>
            </a:fld>
            <a:endParaRPr lang="en-US"/>
          </a:p>
        </p:txBody>
      </p:sp>
    </p:spTree>
    <p:extLst>
      <p:ext uri="{BB962C8B-B14F-4D97-AF65-F5344CB8AC3E}">
        <p14:creationId xmlns:p14="http://schemas.microsoft.com/office/powerpoint/2010/main" val="2598920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503FE-BB23-5283-FA26-ECD2551450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D0956C-F5DB-FFB2-B04A-0A64C5D104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EA332D-0B52-6F18-B189-84E4A991570E}"/>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040FDC86-061C-DC58-482A-64FFD673A1E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008104-25CD-A207-FFD2-A3D8FB62CC62}"/>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31646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677B-C6FB-52DA-B9E7-285B0FB9E6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7F52F3-E1BD-1281-399A-1159B0C718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8FD99D-07A5-BC92-D042-9F04660DF6B9}"/>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756DDC46-8C22-B08A-CA94-3A00A5B0D6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AB8744-446F-6548-2B8E-3FA5F61FB702}"/>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2511926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4AAF26-209B-A95D-B5FF-1AF6BB7A7C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9DD491-BE6F-1BD4-9E30-279D1762FA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80858-7198-899C-C00E-3844FA67F101}"/>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F4A754F8-80C0-BEE5-8B1F-7A16189C06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89625-36D8-C736-C850-006AF1BB2F62}"/>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233478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13E9-E6ED-27C4-FEA4-EB8104185E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E904A0-5873-B835-446F-112290D02C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A94D3-742B-BF8D-C26D-1777E63E6589}"/>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C0004FE1-0742-325B-B9F7-D515672783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5935001-A9C9-38EA-48FF-1C75FA85D8FA}"/>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1596834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F4B4-B91D-ACED-9368-B5BC6C2B0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FD627B-C988-BDEF-C86F-7E5750B37F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0C62A-41CF-DB4E-7BD4-0D45714B0D5C}"/>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242D0F2A-7198-36B1-300B-44DBC99466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F49272-B78A-2D37-1749-F844A8F6662E}"/>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3633218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AB77-D4F0-D44D-4D22-1ECA5B1D9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4516F3-E9B0-B691-AD98-7350FF28A1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5170BA-B0E9-04F6-393C-41A86CE992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75E678-B606-45FE-1286-6F0DF113E109}"/>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6" name="Footer Placeholder 5">
            <a:extLst>
              <a:ext uri="{FF2B5EF4-FFF2-40B4-BE49-F238E27FC236}">
                <a16:creationId xmlns:a16="http://schemas.microsoft.com/office/drawing/2014/main" id="{0C5697E1-71E0-1D70-7E12-3174D314A11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8BE2FCB-3FBC-F412-94C2-3D06277C7EE8}"/>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286932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3B3D0-2ECB-FBE7-0B5C-31512116E0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F7DAC9-E980-A7DF-76BF-372BC857C8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A03FE-C186-77F3-D0D2-7E78DDA2E1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5FC61D-90F5-88D9-0064-AC77B0AACB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83EE68-9EC0-6FC2-1C28-4C2FB29B75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72BEFD-E1AF-29A1-7E0E-B49952D5F4F9}"/>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8" name="Footer Placeholder 7">
            <a:extLst>
              <a:ext uri="{FF2B5EF4-FFF2-40B4-BE49-F238E27FC236}">
                <a16:creationId xmlns:a16="http://schemas.microsoft.com/office/drawing/2014/main" id="{17A76223-EDA9-B4AB-7CFA-2CB86C6C740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3F71BD8-A194-C3B8-6E89-E80A02FD0E9E}"/>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1181655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FD64A-CA8F-642A-5056-9E0AF018DB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7BBB7B-64DE-C739-B306-200D418A6EEB}"/>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4" name="Footer Placeholder 3">
            <a:extLst>
              <a:ext uri="{FF2B5EF4-FFF2-40B4-BE49-F238E27FC236}">
                <a16:creationId xmlns:a16="http://schemas.microsoft.com/office/drawing/2014/main" id="{4686AAEF-1391-70E5-799C-A23CA2D01E5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6C05015-13C7-79D7-B794-52E1B1A5883D}"/>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146546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86B72-95E3-9A00-283E-5E72E630D637}"/>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3" name="Footer Placeholder 2">
            <a:extLst>
              <a:ext uri="{FF2B5EF4-FFF2-40B4-BE49-F238E27FC236}">
                <a16:creationId xmlns:a16="http://schemas.microsoft.com/office/drawing/2014/main" id="{E41EB0AB-204C-82E0-A7B5-A8F47CA67A0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1E86C84-4AE8-E3A5-A901-C00F3BB2139E}"/>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801531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0E8F0-87B1-EC4B-50FA-0A3ADCA07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B90217-51CC-BC5F-71C9-C675A7B5CB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B45D66-FC79-03E8-EC51-C21CFAB35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F9FD79-644A-1E0B-EC0D-C9DF10CA4678}"/>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6" name="Footer Placeholder 5">
            <a:extLst>
              <a:ext uri="{FF2B5EF4-FFF2-40B4-BE49-F238E27FC236}">
                <a16:creationId xmlns:a16="http://schemas.microsoft.com/office/drawing/2014/main" id="{79A9245E-E34E-E319-067F-D3BE0147BC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6CD8DBE-240F-48DD-BD11-5139C94BEF55}"/>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1689429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E019E-150D-44AB-79A2-7754648E9C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B99779-9F37-36E4-6515-6460F31B0F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43A6736-5364-2E8D-5F2F-28BEEDC281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8B9A7E-FE87-C6EC-6053-6901724BF689}"/>
              </a:ext>
            </a:extLst>
          </p:cNvPr>
          <p:cNvSpPr>
            <a:spLocks noGrp="1"/>
          </p:cNvSpPr>
          <p:nvPr>
            <p:ph type="dt" sz="half" idx="10"/>
          </p:nvPr>
        </p:nvSpPr>
        <p:spPr/>
        <p:txBody>
          <a:bodyPr/>
          <a:lstStyle/>
          <a:p>
            <a:fld id="{3FF94AE7-D371-4C29-8A73-09DAA0EA6D63}" type="datetimeFigureOut">
              <a:rPr lang="en-US" smtClean="0"/>
              <a:t>7/5/2024</a:t>
            </a:fld>
            <a:endParaRPr lang="en-US" dirty="0"/>
          </a:p>
        </p:txBody>
      </p:sp>
      <p:sp>
        <p:nvSpPr>
          <p:cNvPr id="6" name="Footer Placeholder 5">
            <a:extLst>
              <a:ext uri="{FF2B5EF4-FFF2-40B4-BE49-F238E27FC236}">
                <a16:creationId xmlns:a16="http://schemas.microsoft.com/office/drawing/2014/main" id="{5E16F92E-A86C-25E8-031E-4EF6A8D1EE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8FE2D28-6A28-A99A-3DC9-071038837EA9}"/>
              </a:ext>
            </a:extLst>
          </p:cNvPr>
          <p:cNvSpPr>
            <a:spLocks noGrp="1"/>
          </p:cNvSpPr>
          <p:nvPr>
            <p:ph type="sldNum" sz="quarter" idx="12"/>
          </p:nvPr>
        </p:nvSpPr>
        <p:spPr/>
        <p:txBody>
          <a:bodyPr/>
          <a:lstStyle/>
          <a:p>
            <a:fld id="{330B2B38-598B-4C5B-9A88-CF9588AEF8F8}" type="slidenum">
              <a:rPr lang="en-US" smtClean="0"/>
              <a:t>‹#›</a:t>
            </a:fld>
            <a:endParaRPr lang="en-US" dirty="0"/>
          </a:p>
        </p:txBody>
      </p:sp>
    </p:spTree>
    <p:extLst>
      <p:ext uri="{BB962C8B-B14F-4D97-AF65-F5344CB8AC3E}">
        <p14:creationId xmlns:p14="http://schemas.microsoft.com/office/powerpoint/2010/main" val="24085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4735D-10FB-3179-FB82-895D448B5E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BF832-32A9-432C-2160-884F3F100A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6FF82-BC16-B72A-BC87-80C6CC190F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94AE7-D371-4C29-8A73-09DAA0EA6D63}" type="datetimeFigureOut">
              <a:rPr lang="en-US" smtClean="0"/>
              <a:t>7/5/2024</a:t>
            </a:fld>
            <a:endParaRPr lang="en-US" dirty="0"/>
          </a:p>
        </p:txBody>
      </p:sp>
      <p:sp>
        <p:nvSpPr>
          <p:cNvPr id="5" name="Footer Placeholder 4">
            <a:extLst>
              <a:ext uri="{FF2B5EF4-FFF2-40B4-BE49-F238E27FC236}">
                <a16:creationId xmlns:a16="http://schemas.microsoft.com/office/drawing/2014/main" id="{CB3C0C31-D8DF-0E84-7380-EA8CCE22E5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CAF7011-3D6A-EAB0-0178-B0442E80AC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B2B38-598B-4C5B-9A88-CF9588AEF8F8}" type="slidenum">
              <a:rPr lang="en-US" smtClean="0"/>
              <a:t>‹#›</a:t>
            </a:fld>
            <a:endParaRPr lang="en-US" dirty="0"/>
          </a:p>
        </p:txBody>
      </p:sp>
    </p:spTree>
    <p:extLst>
      <p:ext uri="{BB962C8B-B14F-4D97-AF65-F5344CB8AC3E}">
        <p14:creationId xmlns:p14="http://schemas.microsoft.com/office/powerpoint/2010/main" val="3764927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gif"/><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10.wdp"/><Relationship Id="rId5" Type="http://schemas.openxmlformats.org/officeDocument/2006/relationships/image" Target="../media/image29.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video" Target="../media/media4.mp4"/><Relationship Id="rId1" Type="http://schemas.microsoft.com/office/2007/relationships/media" Target="../media/media4.mp4"/><Relationship Id="rId6" Type="http://schemas.microsoft.com/office/2007/relationships/hdphoto" Target="../media/hdphoto10.wdp"/><Relationship Id="rId5" Type="http://schemas.openxmlformats.org/officeDocument/2006/relationships/image" Target="../media/image2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2.wdp"/><Relationship Id="rId5" Type="http://schemas.openxmlformats.org/officeDocument/2006/relationships/image" Target="../media/image39.png"/><Relationship Id="rId4" Type="http://schemas.microsoft.com/office/2007/relationships/hdphoto" Target="../media/hdphoto11.wdp"/></Relationships>
</file>

<file path=ppt/slides/_rels/slide19.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4.wdp"/><Relationship Id="rId5" Type="http://schemas.openxmlformats.org/officeDocument/2006/relationships/image" Target="../media/image41.png"/><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4.pn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16.wdp"/><Relationship Id="rId5" Type="http://schemas.openxmlformats.org/officeDocument/2006/relationships/image" Target="../media/image4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18.wdp"/><Relationship Id="rId5" Type="http://schemas.openxmlformats.org/officeDocument/2006/relationships/image" Target="../media/image46.png"/><Relationship Id="rId4" Type="http://schemas.microsoft.com/office/2007/relationships/hdphoto" Target="../media/hdphoto17.wdp"/></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0.wdp"/></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1.wdp"/></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2.wdp"/></Relationships>
</file>

<file path=ppt/slides/_rels/slide25.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4.wdp"/><Relationship Id="rId5" Type="http://schemas.openxmlformats.org/officeDocument/2006/relationships/image" Target="../media/image52.png"/><Relationship Id="rId4" Type="http://schemas.microsoft.com/office/2007/relationships/hdphoto" Target="../media/hdphoto23.wdp"/></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5.wdp"/><Relationship Id="rId5" Type="http://schemas.openxmlformats.org/officeDocument/2006/relationships/image" Target="../media/image9.png"/><Relationship Id="rId4" Type="http://schemas.openxmlformats.org/officeDocument/2006/relationships/image" Target="../media/image1.png"/><Relationship Id="rId9" Type="http://schemas.microsoft.com/office/2007/relationships/hdphoto" Target="../media/hdphoto6.wdp"/></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microsoft.com/office/2007/relationships/hdphoto" Target="../media/hdphoto8.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 Id="rId9" Type="http://schemas.microsoft.com/office/2007/relationships/hdphoto" Target="../media/hdphoto9.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5A27E226-FC6E-6FEA-A42D-CED7AA66F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2" descr="Trung tâm liên kết đào tạo-Bồi dưỡng nghề - Trường Đại học Đồng Tháp">
            <a:extLst>
              <a:ext uri="{FF2B5EF4-FFF2-40B4-BE49-F238E27FC236}">
                <a16:creationId xmlns:a16="http://schemas.microsoft.com/office/drawing/2014/main" id="{8F0070DE-8410-9E65-AA85-0CED90816A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545" y="210786"/>
            <a:ext cx="1302055" cy="8970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1938F9-B30A-E18F-07E6-1C9B4FA0FA5B}"/>
              </a:ext>
            </a:extLst>
          </p:cNvPr>
          <p:cNvSpPr txBox="1"/>
          <p:nvPr/>
        </p:nvSpPr>
        <p:spPr>
          <a:xfrm>
            <a:off x="2377973" y="210786"/>
            <a:ext cx="8274253" cy="1538883"/>
          </a:xfrm>
          <a:prstGeom prst="rect">
            <a:avLst/>
          </a:prstGeom>
          <a:noFill/>
        </p:spPr>
        <p:txBody>
          <a:bodyPr wrap="none" rtlCol="0">
            <a:spAutoFit/>
          </a:bodyPr>
          <a:lstStyle/>
          <a:p>
            <a:pPr algn="ctr"/>
            <a:r>
              <a:rPr lang="en-US" sz="5400" b="1" dirty="0">
                <a:ln>
                  <a:solidFill>
                    <a:schemeClr val="tx1"/>
                  </a:solidFill>
                </a:ln>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CA MAU COMMUNITY COLLEGE</a:t>
            </a:r>
            <a:endParaRPr lang="vi-VN" sz="5400" b="1" dirty="0">
              <a:ln>
                <a:solidFill>
                  <a:schemeClr val="tx1"/>
                </a:solidFill>
              </a:ln>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a:p>
            <a:pPr algn="ctr"/>
            <a:r>
              <a:rPr lang="en-US" sz="4000" b="1" dirty="0">
                <a:ln>
                  <a:solidFill>
                    <a:schemeClr val="tx1"/>
                  </a:solidFill>
                </a:ln>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 </a:t>
            </a:r>
          </a:p>
        </p:txBody>
      </p:sp>
      <p:pic>
        <p:nvPicPr>
          <p:cNvPr id="15" name="Picture 14">
            <a:extLst>
              <a:ext uri="{FF2B5EF4-FFF2-40B4-BE49-F238E27FC236}">
                <a16:creationId xmlns:a16="http://schemas.microsoft.com/office/drawing/2014/main" id="{4BF56AF3-95AE-6761-5D59-C1FBF90C3389}"/>
              </a:ext>
            </a:extLst>
          </p:cNvPr>
          <p:cNvPicPr>
            <a:picLocks noChangeAspect="1"/>
          </p:cNvPicPr>
          <p:nvPr/>
        </p:nvPicPr>
        <p:blipFill>
          <a:blip r:embed="rId4"/>
          <a:stretch>
            <a:fillRect/>
          </a:stretch>
        </p:blipFill>
        <p:spPr>
          <a:xfrm>
            <a:off x="2486561" y="2442710"/>
            <a:ext cx="1323439" cy="1323439"/>
          </a:xfrm>
          <a:prstGeom prst="rect">
            <a:avLst/>
          </a:prstGeom>
        </p:spPr>
      </p:pic>
      <p:sp>
        <p:nvSpPr>
          <p:cNvPr id="16" name="TextBox 15">
            <a:extLst>
              <a:ext uri="{FF2B5EF4-FFF2-40B4-BE49-F238E27FC236}">
                <a16:creationId xmlns:a16="http://schemas.microsoft.com/office/drawing/2014/main" id="{193A46F7-0501-2877-E8D5-6D2BFF2B487D}"/>
              </a:ext>
            </a:extLst>
          </p:cNvPr>
          <p:cNvSpPr txBox="1"/>
          <p:nvPr/>
        </p:nvSpPr>
        <p:spPr>
          <a:xfrm>
            <a:off x="0" y="1471238"/>
            <a:ext cx="3378200" cy="830997"/>
          </a:xfrm>
          <a:prstGeom prst="rect">
            <a:avLst/>
          </a:prstGeom>
          <a:noFill/>
        </p:spPr>
        <p:txBody>
          <a:bodyPr wrap="square" rtlCol="0">
            <a:spAutoFit/>
          </a:bodyPr>
          <a:lstStyle/>
          <a:p>
            <a:r>
              <a:rPr lang="vi-VN" sz="4800" b="1" dirty="0">
                <a:solidFill>
                  <a:schemeClr val="bg1"/>
                </a:solidFill>
                <a:effectLst>
                  <a:outerShdw blurRad="38100" dist="38100" dir="2700000" algn="tl">
                    <a:srgbClr val="000000">
                      <a:alpha val="43137"/>
                    </a:srgbClr>
                  </a:outerShdw>
                </a:effectLst>
              </a:rPr>
              <a:t>BÁO CÁO </a:t>
            </a:r>
            <a:endParaRPr lang="en-US" sz="4800" b="1" dirty="0">
              <a:solidFill>
                <a:schemeClr val="bg1"/>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0B8F7842-3B94-612F-9160-C09A1F71E376}"/>
              </a:ext>
            </a:extLst>
          </p:cNvPr>
          <p:cNvSpPr txBox="1"/>
          <p:nvPr/>
        </p:nvSpPr>
        <p:spPr>
          <a:xfrm>
            <a:off x="3924300" y="2442710"/>
            <a:ext cx="8909036" cy="1446550"/>
          </a:xfrm>
          <a:prstGeom prst="rect">
            <a:avLst/>
          </a:prstGeom>
          <a:noFill/>
        </p:spPr>
        <p:txBody>
          <a:bodyPr wrap="square">
            <a:spAutoFit/>
          </a:bodyPr>
          <a:lstStyle/>
          <a:p>
            <a:r>
              <a:rPr lang="vi-VN" sz="4400" b="1" i="1" dirty="0">
                <a:solidFill>
                  <a:schemeClr val="bg1"/>
                </a:solidFill>
                <a:effectLst>
                  <a:outerShdw blurRad="38100" dist="38100" dir="2700000" algn="tl">
                    <a:srgbClr val="000000">
                      <a:alpha val="43137"/>
                    </a:srgbClr>
                  </a:outerShdw>
                </a:effectLst>
              </a:rPr>
              <a:t>LẬP TRÌNH ỨNG DỤNG SMARTPHONE </a:t>
            </a:r>
            <a:endParaRPr lang="en-US" sz="4400" b="1" i="1" dirty="0">
              <a:solidFill>
                <a:schemeClr val="bg1"/>
              </a:solidFill>
              <a:effectLst>
                <a:outerShdw blurRad="38100" dist="38100" dir="2700000" algn="tl">
                  <a:srgbClr val="000000">
                    <a:alpha val="43137"/>
                  </a:srgbClr>
                </a:outerShdw>
              </a:effectLst>
            </a:endParaRPr>
          </a:p>
        </p:txBody>
      </p:sp>
      <p:sp>
        <p:nvSpPr>
          <p:cNvPr id="20" name="TextBox 19">
            <a:extLst>
              <a:ext uri="{FF2B5EF4-FFF2-40B4-BE49-F238E27FC236}">
                <a16:creationId xmlns:a16="http://schemas.microsoft.com/office/drawing/2014/main" id="{27B14C17-27A7-BAD2-1F42-2DCC4DA045A5}"/>
              </a:ext>
            </a:extLst>
          </p:cNvPr>
          <p:cNvSpPr txBox="1"/>
          <p:nvPr/>
        </p:nvSpPr>
        <p:spPr>
          <a:xfrm>
            <a:off x="2177745" y="4304886"/>
            <a:ext cx="9036348" cy="646331"/>
          </a:xfrm>
          <a:prstGeom prst="rect">
            <a:avLst/>
          </a:prstGeom>
          <a:noFill/>
        </p:spPr>
        <p:txBody>
          <a:bodyPr wrap="square">
            <a:spAutoFit/>
          </a:bodyPr>
          <a:lstStyle/>
          <a:p>
            <a:r>
              <a:rPr lang="vi-VN" sz="3600" b="1" dirty="0">
                <a:solidFill>
                  <a:srgbClr val="FF0000"/>
                </a:solidFill>
                <a:effectLst>
                  <a:outerShdw blurRad="38100" dist="38100" dir="2700000" algn="tl">
                    <a:srgbClr val="000000">
                      <a:alpha val="43137"/>
                    </a:srgbClr>
                  </a:outerShdw>
                </a:effectLst>
              </a:rPr>
              <a:t>Đề tài: Ứng dụng tiện ích tổng hợp</a:t>
            </a:r>
            <a:endParaRPr lang="en-US" sz="3600" b="1" dirty="0">
              <a:solidFill>
                <a:srgbClr val="FF0000"/>
              </a:solidFill>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DA139043-00AC-7665-F5D3-9B6249F49883}"/>
              </a:ext>
            </a:extLst>
          </p:cNvPr>
          <p:cNvSpPr txBox="1"/>
          <p:nvPr/>
        </p:nvSpPr>
        <p:spPr>
          <a:xfrm>
            <a:off x="196545" y="5659647"/>
            <a:ext cx="11995455" cy="1754326"/>
          </a:xfrm>
          <a:prstGeom prst="rect">
            <a:avLst/>
          </a:prstGeom>
          <a:noFill/>
        </p:spPr>
        <p:txBody>
          <a:bodyPr wrap="square">
            <a:spAutoFit/>
          </a:bodyPr>
          <a:lstStyle/>
          <a:p>
            <a:r>
              <a:rPr lang="vi-VN" sz="1800" b="1" i="1" dirty="0">
                <a:solidFill>
                  <a:schemeClr val="bg1"/>
                </a:solidFill>
                <a:latin typeface="+mj-lt"/>
              </a:rPr>
              <a:t>GIẢNG VIÊN HƯỚNG DẪN:						SINH VIÊN THỰC HIỆN: 		</a:t>
            </a:r>
          </a:p>
          <a:p>
            <a:r>
              <a:rPr lang="vi-VN" sz="1800" b="1" i="1" dirty="0">
                <a:solidFill>
                  <a:schemeClr val="bg1"/>
                </a:solidFill>
                <a:latin typeface="+mj-lt"/>
              </a:rPr>
              <a:t> </a:t>
            </a:r>
            <a:r>
              <a:rPr lang="vi-VN" sz="1800" b="1" dirty="0">
                <a:solidFill>
                  <a:schemeClr val="bg1"/>
                </a:solidFill>
                <a:latin typeface="+mj-lt"/>
              </a:rPr>
              <a:t>Th.S PHAN VĂN NGOAN</a:t>
            </a:r>
            <a:r>
              <a:rPr lang="en-US" sz="1800" b="1" dirty="0">
                <a:solidFill>
                  <a:schemeClr val="bg1"/>
                </a:solidFill>
                <a:latin typeface="+mj-lt"/>
              </a:rPr>
              <a:t> </a:t>
            </a:r>
            <a:r>
              <a:rPr lang="vi-VN" sz="1800" b="1" i="1" dirty="0">
                <a:solidFill>
                  <a:schemeClr val="bg1"/>
                </a:solidFill>
                <a:latin typeface="+mj-lt"/>
              </a:rPr>
              <a:t>						</a:t>
            </a:r>
            <a:r>
              <a:rPr lang="vi-VN" sz="1800" b="1" dirty="0">
                <a:solidFill>
                  <a:schemeClr val="bg1"/>
                </a:solidFill>
                <a:latin typeface="+mj-lt"/>
              </a:rPr>
              <a:t>VỎ VĂN NGUYỆN, NGUYỄN VÕ ĐAN</a:t>
            </a:r>
            <a:endParaRPr lang="en-US" sz="1800" b="1" dirty="0">
              <a:solidFill>
                <a:schemeClr val="bg1"/>
              </a:solidFill>
              <a:latin typeface="+mj-lt"/>
            </a:endParaRPr>
          </a:p>
          <a:p>
            <a:r>
              <a:rPr lang="en-US" sz="1800" b="1" dirty="0">
                <a:solidFill>
                  <a:schemeClr val="bg1"/>
                </a:solidFill>
                <a:latin typeface="+mj-lt"/>
              </a:rPr>
              <a:t>								</a:t>
            </a:r>
            <a:r>
              <a:rPr lang="vi-VN" sz="1800" b="1" dirty="0">
                <a:solidFill>
                  <a:schemeClr val="bg1"/>
                </a:solidFill>
                <a:latin typeface="+mj-lt"/>
              </a:rPr>
              <a:t>	</a:t>
            </a:r>
          </a:p>
          <a:p>
            <a:r>
              <a:rPr lang="vi-VN" sz="1800" b="1" dirty="0">
                <a:solidFill>
                  <a:schemeClr val="bg1"/>
                </a:solidFill>
                <a:latin typeface="+mj-lt"/>
              </a:rPr>
              <a:t>								</a:t>
            </a:r>
          </a:p>
          <a:p>
            <a:r>
              <a:rPr lang="en-US" sz="1800" b="1" dirty="0">
                <a:solidFill>
                  <a:schemeClr val="bg1"/>
                </a:solidFill>
                <a:latin typeface="+mj-lt"/>
              </a:rPr>
              <a:t>							</a:t>
            </a:r>
          </a:p>
        </p:txBody>
      </p:sp>
    </p:spTree>
    <p:extLst>
      <p:ext uri="{BB962C8B-B14F-4D97-AF65-F5344CB8AC3E}">
        <p14:creationId xmlns:p14="http://schemas.microsoft.com/office/powerpoint/2010/main" val="34348500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Giải trí</a:t>
            </a:r>
          </a:p>
        </p:txBody>
      </p:sp>
      <p:pic>
        <p:nvPicPr>
          <p:cNvPr id="6" name="Picture 5">
            <a:extLst>
              <a:ext uri="{FF2B5EF4-FFF2-40B4-BE49-F238E27FC236}">
                <a16:creationId xmlns:a16="http://schemas.microsoft.com/office/drawing/2014/main" id="{D2A57BB3-6A20-1864-2AD2-DE8EC8971E7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2356147"/>
            <a:ext cx="3019014" cy="1938451"/>
          </a:xfrm>
          <a:prstGeom prst="rect">
            <a:avLst/>
          </a:prstGeom>
        </p:spPr>
      </p:pic>
      <p:pic>
        <p:nvPicPr>
          <p:cNvPr id="10" name="Picture 9">
            <a:extLst>
              <a:ext uri="{FF2B5EF4-FFF2-40B4-BE49-F238E27FC236}">
                <a16:creationId xmlns:a16="http://schemas.microsoft.com/office/drawing/2014/main" id="{703BA656-1931-FBE6-5F83-02F1AA2DBB1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99228" y="2727218"/>
            <a:ext cx="2611410" cy="1663267"/>
          </a:xfrm>
          <a:prstGeom prst="rect">
            <a:avLst/>
          </a:prstGeom>
        </p:spPr>
      </p:pic>
      <p:pic>
        <p:nvPicPr>
          <p:cNvPr id="14" name="Picture 13">
            <a:extLst>
              <a:ext uri="{FF2B5EF4-FFF2-40B4-BE49-F238E27FC236}">
                <a16:creationId xmlns:a16="http://schemas.microsoft.com/office/drawing/2014/main" id="{8434887B-A777-9D69-7B3D-F0BCF57F869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353416" y="1446846"/>
            <a:ext cx="2611410" cy="1663267"/>
          </a:xfrm>
          <a:prstGeom prst="rect">
            <a:avLst/>
          </a:prstGeom>
        </p:spPr>
      </p:pic>
      <p:sp>
        <p:nvSpPr>
          <p:cNvPr id="16" name="Oval 15">
            <a:extLst>
              <a:ext uri="{FF2B5EF4-FFF2-40B4-BE49-F238E27FC236}">
                <a16:creationId xmlns:a16="http://schemas.microsoft.com/office/drawing/2014/main" id="{5B19067E-2E25-7706-4BED-B9975010E19D}"/>
              </a:ext>
            </a:extLst>
          </p:cNvPr>
          <p:cNvSpPr/>
          <p:nvPr/>
        </p:nvSpPr>
        <p:spPr>
          <a:xfrm>
            <a:off x="1328281" y="4681913"/>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1</a:t>
            </a:r>
            <a:endParaRPr lang="en-US" dirty="0">
              <a:solidFill>
                <a:schemeClr val="bg1"/>
              </a:solidFill>
            </a:endParaRPr>
          </a:p>
        </p:txBody>
      </p:sp>
      <p:sp>
        <p:nvSpPr>
          <p:cNvPr id="17" name="Oval 16">
            <a:extLst>
              <a:ext uri="{FF2B5EF4-FFF2-40B4-BE49-F238E27FC236}">
                <a16:creationId xmlns:a16="http://schemas.microsoft.com/office/drawing/2014/main" id="{A8617AEC-0F9D-2439-31B0-EA1793B831E9}"/>
              </a:ext>
            </a:extLst>
          </p:cNvPr>
          <p:cNvSpPr/>
          <p:nvPr/>
        </p:nvSpPr>
        <p:spPr>
          <a:xfrm>
            <a:off x="4371444" y="3244399"/>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2</a:t>
            </a:r>
            <a:endParaRPr lang="en-US" dirty="0">
              <a:solidFill>
                <a:schemeClr val="bg1"/>
              </a:solidFill>
            </a:endParaRPr>
          </a:p>
        </p:txBody>
      </p:sp>
      <p:sp>
        <p:nvSpPr>
          <p:cNvPr id="18" name="Oval 17">
            <a:extLst>
              <a:ext uri="{FF2B5EF4-FFF2-40B4-BE49-F238E27FC236}">
                <a16:creationId xmlns:a16="http://schemas.microsoft.com/office/drawing/2014/main" id="{18685014-6472-D9A4-36E0-35750BBCB4D7}"/>
              </a:ext>
            </a:extLst>
          </p:cNvPr>
          <p:cNvSpPr/>
          <p:nvPr/>
        </p:nvSpPr>
        <p:spPr>
          <a:xfrm>
            <a:off x="7491043" y="4554742"/>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3</a:t>
            </a:r>
            <a:endParaRPr lang="en-US" dirty="0">
              <a:solidFill>
                <a:schemeClr val="bg1"/>
              </a:solidFill>
            </a:endParaRPr>
          </a:p>
        </p:txBody>
      </p:sp>
      <p:sp>
        <p:nvSpPr>
          <p:cNvPr id="20" name="TextBox 19">
            <a:extLst>
              <a:ext uri="{FF2B5EF4-FFF2-40B4-BE49-F238E27FC236}">
                <a16:creationId xmlns:a16="http://schemas.microsoft.com/office/drawing/2014/main" id="{3577F07B-3B90-C9FD-8700-3C94003570A8}"/>
              </a:ext>
            </a:extLst>
          </p:cNvPr>
          <p:cNvSpPr txBox="1"/>
          <p:nvPr/>
        </p:nvSpPr>
        <p:spPr>
          <a:xfrm>
            <a:off x="4079975" y="5988879"/>
            <a:ext cx="6223000"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vi-VN" sz="3200" dirty="0" smtClean="0">
                <a:solidFill>
                  <a:srgbClr val="FFFF00"/>
                </a:solidFill>
                <a:latin typeface="+mj-lt"/>
              </a:rPr>
              <a:t>2.</a:t>
            </a:r>
            <a:r>
              <a:rPr lang="en-US" sz="3200" dirty="0">
                <a:solidFill>
                  <a:srgbClr val="FFFF00"/>
                </a:solidFill>
                <a:latin typeface="+mj-lt"/>
              </a:rPr>
              <a:t>7</a:t>
            </a:r>
            <a:r>
              <a:rPr lang="vi-VN" sz="3200" dirty="0" smtClean="0">
                <a:solidFill>
                  <a:srgbClr val="FFFF00"/>
                </a:solidFill>
                <a:latin typeface="+mj-lt"/>
              </a:rPr>
              <a:t>: </a:t>
            </a:r>
            <a:r>
              <a:rPr lang="vi-VN" sz="3200" dirty="0">
                <a:solidFill>
                  <a:srgbClr val="FFFF00"/>
                </a:solidFill>
                <a:latin typeface="+mj-lt"/>
              </a:rPr>
              <a:t>Rồng bay</a:t>
            </a:r>
          </a:p>
        </p:txBody>
      </p:sp>
      <p:pic>
        <p:nvPicPr>
          <p:cNvPr id="22" name="Picture 21">
            <a:extLst>
              <a:ext uri="{FF2B5EF4-FFF2-40B4-BE49-F238E27FC236}">
                <a16:creationId xmlns:a16="http://schemas.microsoft.com/office/drawing/2014/main" id="{E07E4131-06F0-163B-1C2F-2958A0A44264}"/>
              </a:ext>
            </a:extLst>
          </p:cNvPr>
          <p:cNvPicPr>
            <a:picLocks noChangeAspect="1"/>
          </p:cNvPicPr>
          <p:nvPr/>
        </p:nvPicPr>
        <p:blipFill rotWithShape="1">
          <a:blip r:embed="rId6">
            <a:extLst>
              <a:ext uri="{28A0092B-C50C-407E-A947-70E740481C1C}">
                <a14:useLocalDpi xmlns:a14="http://schemas.microsoft.com/office/drawing/2010/main" val="0"/>
              </a:ext>
            </a:extLst>
          </a:blip>
          <a:srcRect l="67887" r="1"/>
          <a:stretch/>
        </p:blipFill>
        <p:spPr>
          <a:xfrm>
            <a:off x="9192020" y="1867301"/>
            <a:ext cx="3351926" cy="2981066"/>
          </a:xfrm>
          <a:prstGeom prst="rect">
            <a:avLst/>
          </a:prstGeom>
        </p:spPr>
      </p:pic>
      <p:sp>
        <p:nvSpPr>
          <p:cNvPr id="23" name="Oval 22">
            <a:extLst>
              <a:ext uri="{FF2B5EF4-FFF2-40B4-BE49-F238E27FC236}">
                <a16:creationId xmlns:a16="http://schemas.microsoft.com/office/drawing/2014/main" id="{D0FE5D83-B6B2-2161-9442-6F6DA7DCA3D3}"/>
              </a:ext>
            </a:extLst>
          </p:cNvPr>
          <p:cNvSpPr/>
          <p:nvPr/>
        </p:nvSpPr>
        <p:spPr>
          <a:xfrm>
            <a:off x="10348943" y="4560690"/>
            <a:ext cx="959168"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a:solidFill>
                  <a:schemeClr val="bg1"/>
                </a:solidFill>
              </a:rPr>
              <a:t>Hiển thị</a:t>
            </a:r>
            <a:endParaRPr lang="en-US" dirty="0">
              <a:solidFill>
                <a:schemeClr val="bg1"/>
              </a:solidFill>
            </a:endParaRPr>
          </a:p>
        </p:txBody>
      </p:sp>
      <p:sp>
        <p:nvSpPr>
          <p:cNvPr id="24" name="Arrow: Up 23">
            <a:extLst>
              <a:ext uri="{FF2B5EF4-FFF2-40B4-BE49-F238E27FC236}">
                <a16:creationId xmlns:a16="http://schemas.microsoft.com/office/drawing/2014/main" id="{606FDB30-8B52-B595-52F3-B2DC9FAD9915}"/>
              </a:ext>
            </a:extLst>
          </p:cNvPr>
          <p:cNvSpPr/>
          <p:nvPr/>
        </p:nvSpPr>
        <p:spPr>
          <a:xfrm rot="3024538">
            <a:off x="3363307" y="3997357"/>
            <a:ext cx="342395"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1DCA4E6D-CE0B-6C2B-55CD-A649F43C1366}"/>
              </a:ext>
            </a:extLst>
          </p:cNvPr>
          <p:cNvSpPr/>
          <p:nvPr/>
        </p:nvSpPr>
        <p:spPr>
          <a:xfrm rot="7619844">
            <a:off x="5742692" y="4056023"/>
            <a:ext cx="363099"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7DBBCCA5-AD4F-83F5-E33F-F387B2F84E1F}"/>
              </a:ext>
            </a:extLst>
          </p:cNvPr>
          <p:cNvSpPr/>
          <p:nvPr/>
        </p:nvSpPr>
        <p:spPr>
          <a:xfrm rot="16200000">
            <a:off x="4475453" y="4888053"/>
            <a:ext cx="348210"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B9E67F0A-F6EB-130B-6DEB-21BB92519980}"/>
              </a:ext>
            </a:extLst>
          </p:cNvPr>
          <p:cNvSpPr/>
          <p:nvPr/>
        </p:nvSpPr>
        <p:spPr>
          <a:xfrm rot="19079717">
            <a:off x="3411463" y="4460573"/>
            <a:ext cx="246086" cy="236438"/>
          </a:xfrm>
          <a:prstGeom prst="mathPl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D770BD1-6448-93E1-1569-2B33EC2BA0F2}"/>
              </a:ext>
            </a:extLst>
          </p:cNvPr>
          <p:cNvSpPr/>
          <p:nvPr/>
        </p:nvSpPr>
        <p:spPr>
          <a:xfrm rot="19079717">
            <a:off x="3570870" y="4320771"/>
            <a:ext cx="246086" cy="236438"/>
          </a:xfrm>
          <a:prstGeom prst="mathPl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9B742F6-2E22-A1C1-5B26-F113327F90EB}"/>
              </a:ext>
            </a:extLst>
          </p:cNvPr>
          <p:cNvSpPr/>
          <p:nvPr/>
        </p:nvSpPr>
        <p:spPr>
          <a:xfrm>
            <a:off x="4079975" y="4239419"/>
            <a:ext cx="1040210" cy="418323"/>
          </a:xfrm>
          <a:prstGeom prst="ellipse">
            <a:avLst/>
          </a:prstGeom>
          <a:solidFill>
            <a:srgbClr val="FFC000"/>
          </a:solidFill>
          <a:ln>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400" dirty="0">
                <a:solidFill>
                  <a:srgbClr val="FF0000"/>
                </a:solidFill>
              </a:rPr>
              <a:t>baylen</a:t>
            </a:r>
            <a:endParaRPr lang="en-US" sz="1400" dirty="0">
              <a:solidFill>
                <a:srgbClr val="FF0000"/>
              </a:solidFill>
            </a:endParaRPr>
          </a:p>
        </p:txBody>
      </p:sp>
      <p:sp>
        <p:nvSpPr>
          <p:cNvPr id="36" name="Minus Sign 35">
            <a:extLst>
              <a:ext uri="{FF2B5EF4-FFF2-40B4-BE49-F238E27FC236}">
                <a16:creationId xmlns:a16="http://schemas.microsoft.com/office/drawing/2014/main" id="{4340CCE1-B1EC-52CE-21AF-D48D364AC586}"/>
              </a:ext>
            </a:extLst>
          </p:cNvPr>
          <p:cNvSpPr/>
          <p:nvPr/>
        </p:nvSpPr>
        <p:spPr>
          <a:xfrm rot="2481074">
            <a:off x="5497103" y="4225414"/>
            <a:ext cx="238760" cy="30988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inus Sign 36">
            <a:extLst>
              <a:ext uri="{FF2B5EF4-FFF2-40B4-BE49-F238E27FC236}">
                <a16:creationId xmlns:a16="http://schemas.microsoft.com/office/drawing/2014/main" id="{13B1AFF3-A44F-561E-A5D3-E080148868D9}"/>
              </a:ext>
            </a:extLst>
          </p:cNvPr>
          <p:cNvSpPr/>
          <p:nvPr/>
        </p:nvSpPr>
        <p:spPr>
          <a:xfrm rot="2453038">
            <a:off x="5653778" y="4361608"/>
            <a:ext cx="238760" cy="30988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878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Giải trí</a:t>
            </a:r>
          </a:p>
        </p:txBody>
      </p:sp>
      <p:sp>
        <p:nvSpPr>
          <p:cNvPr id="16" name="Oval 15">
            <a:extLst>
              <a:ext uri="{FF2B5EF4-FFF2-40B4-BE49-F238E27FC236}">
                <a16:creationId xmlns:a16="http://schemas.microsoft.com/office/drawing/2014/main" id="{5B19067E-2E25-7706-4BED-B9975010E19D}"/>
              </a:ext>
            </a:extLst>
          </p:cNvPr>
          <p:cNvSpPr/>
          <p:nvPr/>
        </p:nvSpPr>
        <p:spPr>
          <a:xfrm>
            <a:off x="1328281" y="4681913"/>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1</a:t>
            </a:r>
            <a:endParaRPr lang="en-US" dirty="0">
              <a:solidFill>
                <a:schemeClr val="bg1"/>
              </a:solidFill>
            </a:endParaRPr>
          </a:p>
        </p:txBody>
      </p:sp>
      <p:sp>
        <p:nvSpPr>
          <p:cNvPr id="17" name="Oval 16">
            <a:extLst>
              <a:ext uri="{FF2B5EF4-FFF2-40B4-BE49-F238E27FC236}">
                <a16:creationId xmlns:a16="http://schemas.microsoft.com/office/drawing/2014/main" id="{A8617AEC-0F9D-2439-31B0-EA1793B831E9}"/>
              </a:ext>
            </a:extLst>
          </p:cNvPr>
          <p:cNvSpPr/>
          <p:nvPr/>
        </p:nvSpPr>
        <p:spPr>
          <a:xfrm>
            <a:off x="4371444" y="3244399"/>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2</a:t>
            </a:r>
            <a:endParaRPr lang="en-US" dirty="0">
              <a:solidFill>
                <a:schemeClr val="bg1"/>
              </a:solidFill>
            </a:endParaRPr>
          </a:p>
        </p:txBody>
      </p:sp>
      <p:sp>
        <p:nvSpPr>
          <p:cNvPr id="18" name="Oval 17">
            <a:extLst>
              <a:ext uri="{FF2B5EF4-FFF2-40B4-BE49-F238E27FC236}">
                <a16:creationId xmlns:a16="http://schemas.microsoft.com/office/drawing/2014/main" id="{18685014-6472-D9A4-36E0-35750BBCB4D7}"/>
              </a:ext>
            </a:extLst>
          </p:cNvPr>
          <p:cNvSpPr/>
          <p:nvPr/>
        </p:nvSpPr>
        <p:spPr>
          <a:xfrm>
            <a:off x="7491043" y="4554742"/>
            <a:ext cx="575354"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3</a:t>
            </a:r>
            <a:endParaRPr lang="en-US" dirty="0">
              <a:solidFill>
                <a:schemeClr val="bg1"/>
              </a:solidFill>
            </a:endParaRPr>
          </a:p>
        </p:txBody>
      </p:sp>
      <p:sp>
        <p:nvSpPr>
          <p:cNvPr id="20" name="TextBox 19">
            <a:extLst>
              <a:ext uri="{FF2B5EF4-FFF2-40B4-BE49-F238E27FC236}">
                <a16:creationId xmlns:a16="http://schemas.microsoft.com/office/drawing/2014/main" id="{3577F07B-3B90-C9FD-8700-3C94003570A8}"/>
              </a:ext>
            </a:extLst>
          </p:cNvPr>
          <p:cNvSpPr txBox="1"/>
          <p:nvPr/>
        </p:nvSpPr>
        <p:spPr>
          <a:xfrm>
            <a:off x="3784600" y="6043154"/>
            <a:ext cx="6223000"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vi-VN" sz="3200" dirty="0" smtClean="0">
                <a:solidFill>
                  <a:srgbClr val="FFFF00"/>
                </a:solidFill>
                <a:latin typeface="+mj-lt"/>
              </a:rPr>
              <a:t>2.</a:t>
            </a:r>
            <a:r>
              <a:rPr lang="en-US" sz="3200" dirty="0" smtClean="0">
                <a:solidFill>
                  <a:srgbClr val="FFFF00"/>
                </a:solidFill>
                <a:latin typeface="+mj-lt"/>
              </a:rPr>
              <a:t>8</a:t>
            </a:r>
            <a:r>
              <a:rPr lang="vi-VN" sz="3200" dirty="0" smtClean="0">
                <a:solidFill>
                  <a:srgbClr val="FFFF00"/>
                </a:solidFill>
                <a:latin typeface="+mj-lt"/>
              </a:rPr>
              <a:t>: </a:t>
            </a:r>
            <a:r>
              <a:rPr lang="vi-VN" sz="3200" dirty="0">
                <a:solidFill>
                  <a:srgbClr val="FFFF00"/>
                </a:solidFill>
                <a:latin typeface="+mj-lt"/>
              </a:rPr>
              <a:t>Rồng nhả lửa, chết</a:t>
            </a:r>
          </a:p>
        </p:txBody>
      </p:sp>
      <p:sp>
        <p:nvSpPr>
          <p:cNvPr id="23" name="Oval 22">
            <a:extLst>
              <a:ext uri="{FF2B5EF4-FFF2-40B4-BE49-F238E27FC236}">
                <a16:creationId xmlns:a16="http://schemas.microsoft.com/office/drawing/2014/main" id="{D0FE5D83-B6B2-2161-9442-6F6DA7DCA3D3}"/>
              </a:ext>
            </a:extLst>
          </p:cNvPr>
          <p:cNvSpPr/>
          <p:nvPr/>
        </p:nvSpPr>
        <p:spPr>
          <a:xfrm>
            <a:off x="10348943" y="4560690"/>
            <a:ext cx="959168" cy="575354"/>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chet</a:t>
            </a:r>
            <a:endParaRPr lang="en-US" dirty="0">
              <a:solidFill>
                <a:schemeClr val="bg1"/>
              </a:solidFill>
            </a:endParaRPr>
          </a:p>
        </p:txBody>
      </p:sp>
      <p:sp>
        <p:nvSpPr>
          <p:cNvPr id="24" name="Arrow: Up 23">
            <a:extLst>
              <a:ext uri="{FF2B5EF4-FFF2-40B4-BE49-F238E27FC236}">
                <a16:creationId xmlns:a16="http://schemas.microsoft.com/office/drawing/2014/main" id="{606FDB30-8B52-B595-52F3-B2DC9FAD9915}"/>
              </a:ext>
            </a:extLst>
          </p:cNvPr>
          <p:cNvSpPr/>
          <p:nvPr/>
        </p:nvSpPr>
        <p:spPr>
          <a:xfrm rot="3024538">
            <a:off x="3363307" y="3997357"/>
            <a:ext cx="342395"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1DCA4E6D-CE0B-6C2B-55CD-A649F43C1366}"/>
              </a:ext>
            </a:extLst>
          </p:cNvPr>
          <p:cNvSpPr/>
          <p:nvPr/>
        </p:nvSpPr>
        <p:spPr>
          <a:xfrm rot="7619844">
            <a:off x="5742692" y="4056023"/>
            <a:ext cx="363099"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p 25">
            <a:extLst>
              <a:ext uri="{FF2B5EF4-FFF2-40B4-BE49-F238E27FC236}">
                <a16:creationId xmlns:a16="http://schemas.microsoft.com/office/drawing/2014/main" id="{7DBBCCA5-AD4F-83F5-E33F-F387B2F84E1F}"/>
              </a:ext>
            </a:extLst>
          </p:cNvPr>
          <p:cNvSpPr/>
          <p:nvPr/>
        </p:nvSpPr>
        <p:spPr>
          <a:xfrm rot="16200000">
            <a:off x="4475453" y="4888053"/>
            <a:ext cx="348210" cy="594482"/>
          </a:xfrm>
          <a:prstGeom prst="upArrow">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lus Sign 26">
            <a:extLst>
              <a:ext uri="{FF2B5EF4-FFF2-40B4-BE49-F238E27FC236}">
                <a16:creationId xmlns:a16="http://schemas.microsoft.com/office/drawing/2014/main" id="{B9E67F0A-F6EB-130B-6DEB-21BB92519980}"/>
              </a:ext>
            </a:extLst>
          </p:cNvPr>
          <p:cNvSpPr/>
          <p:nvPr/>
        </p:nvSpPr>
        <p:spPr>
          <a:xfrm rot="19079717">
            <a:off x="3411463" y="4460573"/>
            <a:ext cx="246086" cy="236438"/>
          </a:xfrm>
          <a:prstGeom prst="mathPl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lus Sign 27">
            <a:extLst>
              <a:ext uri="{FF2B5EF4-FFF2-40B4-BE49-F238E27FC236}">
                <a16:creationId xmlns:a16="http://schemas.microsoft.com/office/drawing/2014/main" id="{FD770BD1-6448-93E1-1569-2B33EC2BA0F2}"/>
              </a:ext>
            </a:extLst>
          </p:cNvPr>
          <p:cNvSpPr/>
          <p:nvPr/>
        </p:nvSpPr>
        <p:spPr>
          <a:xfrm rot="19079717">
            <a:off x="3570870" y="4320771"/>
            <a:ext cx="246086" cy="236438"/>
          </a:xfrm>
          <a:prstGeom prst="mathPl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inus Sign 32">
            <a:extLst>
              <a:ext uri="{FF2B5EF4-FFF2-40B4-BE49-F238E27FC236}">
                <a16:creationId xmlns:a16="http://schemas.microsoft.com/office/drawing/2014/main" id="{28FCD9CD-4028-A688-4045-5B688EDF9473}"/>
              </a:ext>
            </a:extLst>
          </p:cNvPr>
          <p:cNvSpPr/>
          <p:nvPr/>
        </p:nvSpPr>
        <p:spPr>
          <a:xfrm rot="2335556">
            <a:off x="5497497" y="4230369"/>
            <a:ext cx="238760" cy="30988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inus Sign 33">
            <a:extLst>
              <a:ext uri="{FF2B5EF4-FFF2-40B4-BE49-F238E27FC236}">
                <a16:creationId xmlns:a16="http://schemas.microsoft.com/office/drawing/2014/main" id="{78ABEA00-5CF9-4406-CCA2-CFCB63D16798}"/>
              </a:ext>
            </a:extLst>
          </p:cNvPr>
          <p:cNvSpPr/>
          <p:nvPr/>
        </p:nvSpPr>
        <p:spPr>
          <a:xfrm rot="2249224">
            <a:off x="5660356" y="4351611"/>
            <a:ext cx="238760" cy="309880"/>
          </a:xfrm>
          <a:prstGeom prst="mathMinus">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9B742F6-2E22-A1C1-5B26-F113327F90EB}"/>
              </a:ext>
            </a:extLst>
          </p:cNvPr>
          <p:cNvSpPr/>
          <p:nvPr/>
        </p:nvSpPr>
        <p:spPr>
          <a:xfrm>
            <a:off x="4079975" y="4239419"/>
            <a:ext cx="1040210" cy="418323"/>
          </a:xfrm>
          <a:prstGeom prst="ellipse">
            <a:avLst/>
          </a:prstGeom>
          <a:solidFill>
            <a:srgbClr val="FFC000"/>
          </a:solidFill>
          <a:ln>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400" dirty="0">
                <a:solidFill>
                  <a:srgbClr val="FF0000"/>
                </a:solidFill>
              </a:rPr>
              <a:t>ban</a:t>
            </a:r>
            <a:endParaRPr lang="en-US" sz="1400" dirty="0">
              <a:solidFill>
                <a:srgbClr val="FF0000"/>
              </a:solidFill>
            </a:endParaRPr>
          </a:p>
        </p:txBody>
      </p:sp>
      <p:pic>
        <p:nvPicPr>
          <p:cNvPr id="7" name="Picture 6">
            <a:extLst>
              <a:ext uri="{FF2B5EF4-FFF2-40B4-BE49-F238E27FC236}">
                <a16:creationId xmlns:a16="http://schemas.microsoft.com/office/drawing/2014/main" id="{9759C585-3ED2-EADB-7D1E-F97D188D88A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9397" y="2983100"/>
            <a:ext cx="2733121" cy="1740023"/>
          </a:xfrm>
          <a:prstGeom prst="rect">
            <a:avLst/>
          </a:prstGeom>
        </p:spPr>
      </p:pic>
      <p:pic>
        <p:nvPicPr>
          <p:cNvPr id="9" name="Picture 8">
            <a:extLst>
              <a:ext uri="{FF2B5EF4-FFF2-40B4-BE49-F238E27FC236}">
                <a16:creationId xmlns:a16="http://schemas.microsoft.com/office/drawing/2014/main" id="{D39BBC5F-557A-C2FE-5A2E-C8B9F777A0B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12630" y="1317927"/>
            <a:ext cx="3015469" cy="1918302"/>
          </a:xfrm>
          <a:prstGeom prst="rect">
            <a:avLst/>
          </a:prstGeom>
        </p:spPr>
      </p:pic>
      <p:pic>
        <p:nvPicPr>
          <p:cNvPr id="12" name="Picture 11">
            <a:extLst>
              <a:ext uri="{FF2B5EF4-FFF2-40B4-BE49-F238E27FC236}">
                <a16:creationId xmlns:a16="http://schemas.microsoft.com/office/drawing/2014/main" id="{19F8E19C-E8F7-D170-C403-13EB5395B577}"/>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944230" y="2362525"/>
            <a:ext cx="3000824" cy="1908986"/>
          </a:xfrm>
          <a:prstGeom prst="rect">
            <a:avLst/>
          </a:prstGeom>
        </p:spPr>
      </p:pic>
      <p:pic>
        <p:nvPicPr>
          <p:cNvPr id="15" name="Picture 14">
            <a:extLst>
              <a:ext uri="{FF2B5EF4-FFF2-40B4-BE49-F238E27FC236}">
                <a16:creationId xmlns:a16="http://schemas.microsoft.com/office/drawing/2014/main" id="{B2EF6280-2C6B-331F-F2A7-18D5051256C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315805" y="2741375"/>
            <a:ext cx="2721080" cy="1732358"/>
          </a:xfrm>
          <a:prstGeom prst="rect">
            <a:avLst/>
          </a:prstGeom>
        </p:spPr>
      </p:pic>
      <p:sp>
        <p:nvSpPr>
          <p:cNvPr id="19" name="Oval 18">
            <a:extLst>
              <a:ext uri="{FF2B5EF4-FFF2-40B4-BE49-F238E27FC236}">
                <a16:creationId xmlns:a16="http://schemas.microsoft.com/office/drawing/2014/main" id="{A3BA9FDD-BD32-7AE9-10F1-F334B45C69FB}"/>
              </a:ext>
            </a:extLst>
          </p:cNvPr>
          <p:cNvSpPr/>
          <p:nvPr/>
        </p:nvSpPr>
        <p:spPr>
          <a:xfrm>
            <a:off x="10496511" y="2083281"/>
            <a:ext cx="1040210" cy="418323"/>
          </a:xfrm>
          <a:prstGeom prst="ellipse">
            <a:avLst/>
          </a:prstGeom>
          <a:solidFill>
            <a:srgbClr val="FFC000"/>
          </a:solidFill>
          <a:ln>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sz="1400" dirty="0">
                <a:solidFill>
                  <a:srgbClr val="FF0000"/>
                </a:solidFill>
              </a:rPr>
              <a:t>biban</a:t>
            </a:r>
            <a:endParaRPr lang="en-US" sz="1400" dirty="0">
              <a:solidFill>
                <a:srgbClr val="FF0000"/>
              </a:solidFill>
            </a:endParaRPr>
          </a:p>
        </p:txBody>
      </p:sp>
    </p:spTree>
    <p:extLst>
      <p:ext uri="{BB962C8B-B14F-4D97-AF65-F5344CB8AC3E}">
        <p14:creationId xmlns:p14="http://schemas.microsoft.com/office/powerpoint/2010/main" val="10331881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Giải trí</a:t>
            </a:r>
          </a:p>
        </p:txBody>
      </p:sp>
      <p:pic>
        <p:nvPicPr>
          <p:cNvPr id="2" name="Picture 1">
            <a:extLst>
              <a:ext uri="{FF2B5EF4-FFF2-40B4-BE49-F238E27FC236}">
                <a16:creationId xmlns:a16="http://schemas.microsoft.com/office/drawing/2014/main" id="{026F0660-A7A3-652A-6130-10B8465E8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5417" y="1377091"/>
            <a:ext cx="1756025" cy="1561963"/>
          </a:xfrm>
          <a:prstGeom prst="rect">
            <a:avLst/>
          </a:prstGeom>
        </p:spPr>
      </p:pic>
      <p:pic>
        <p:nvPicPr>
          <p:cNvPr id="6" name="Picture 5">
            <a:extLst>
              <a:ext uri="{FF2B5EF4-FFF2-40B4-BE49-F238E27FC236}">
                <a16:creationId xmlns:a16="http://schemas.microsoft.com/office/drawing/2014/main" id="{CF023666-B069-6FBF-D013-0772D69E9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51" y="1323314"/>
            <a:ext cx="4227551" cy="2407533"/>
          </a:xfrm>
          <a:prstGeom prst="rect">
            <a:avLst/>
          </a:prstGeom>
        </p:spPr>
      </p:pic>
      <p:pic>
        <p:nvPicPr>
          <p:cNvPr id="8" name="Picture 7">
            <a:extLst>
              <a:ext uri="{FF2B5EF4-FFF2-40B4-BE49-F238E27FC236}">
                <a16:creationId xmlns:a16="http://schemas.microsoft.com/office/drawing/2014/main" id="{8A4B1400-A6E4-B03D-ABFB-5C91D916B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1202" y="1036992"/>
            <a:ext cx="3745832" cy="2809374"/>
          </a:xfrm>
          <a:prstGeom prst="rect">
            <a:avLst/>
          </a:prstGeom>
        </p:spPr>
      </p:pic>
      <p:sp>
        <p:nvSpPr>
          <p:cNvPr id="10" name="TextBox 9">
            <a:extLst>
              <a:ext uri="{FF2B5EF4-FFF2-40B4-BE49-F238E27FC236}">
                <a16:creationId xmlns:a16="http://schemas.microsoft.com/office/drawing/2014/main" id="{30629C8B-A0B4-219B-EC91-287E7059A35E}"/>
              </a:ext>
            </a:extLst>
          </p:cNvPr>
          <p:cNvSpPr txBox="1"/>
          <p:nvPr/>
        </p:nvSpPr>
        <p:spPr>
          <a:xfrm>
            <a:off x="528990" y="3306327"/>
            <a:ext cx="6367110"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vi-VN" sz="3200" dirty="0" smtClean="0">
                <a:solidFill>
                  <a:srgbClr val="FFFF00"/>
                </a:solidFill>
                <a:latin typeface="+mj-lt"/>
              </a:rPr>
              <a:t>2.</a:t>
            </a:r>
            <a:r>
              <a:rPr lang="en-US" sz="3200" dirty="0" smtClean="0">
                <a:solidFill>
                  <a:srgbClr val="FFFF00"/>
                </a:solidFill>
                <a:latin typeface="+mj-lt"/>
              </a:rPr>
              <a:t>9</a:t>
            </a:r>
            <a:r>
              <a:rPr lang="vi-VN" sz="3200" dirty="0" smtClean="0">
                <a:solidFill>
                  <a:srgbClr val="FFFF00"/>
                </a:solidFill>
                <a:latin typeface="+mj-lt"/>
              </a:rPr>
              <a:t>: </a:t>
            </a:r>
            <a:r>
              <a:rPr lang="vi-VN" sz="3200" dirty="0">
                <a:solidFill>
                  <a:srgbClr val="FFFF00"/>
                </a:solidFill>
                <a:latin typeface="+mj-lt"/>
              </a:rPr>
              <a:t>Lửa</a:t>
            </a:r>
          </a:p>
        </p:txBody>
      </p:sp>
      <p:sp>
        <p:nvSpPr>
          <p:cNvPr id="12" name="TextBox 11">
            <a:extLst>
              <a:ext uri="{FF2B5EF4-FFF2-40B4-BE49-F238E27FC236}">
                <a16:creationId xmlns:a16="http://schemas.microsoft.com/office/drawing/2014/main" id="{B07F022E-9DE3-206C-6268-5E78B5CDDCA4}"/>
              </a:ext>
            </a:extLst>
          </p:cNvPr>
          <p:cNvSpPr txBox="1"/>
          <p:nvPr/>
        </p:nvSpPr>
        <p:spPr>
          <a:xfrm>
            <a:off x="4141202" y="4021364"/>
            <a:ext cx="6367110"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a:solidFill>
                  <a:srgbClr val="FFFF00"/>
                </a:solidFill>
                <a:latin typeface="+mj-lt"/>
              </a:rPr>
              <a:t>3</a:t>
            </a:r>
            <a:r>
              <a:rPr lang="vi-VN" sz="3200" dirty="0" smtClean="0">
                <a:solidFill>
                  <a:srgbClr val="FFFF00"/>
                </a:solidFill>
                <a:latin typeface="+mj-lt"/>
              </a:rPr>
              <a:t>: </a:t>
            </a:r>
            <a:r>
              <a:rPr lang="vi-VN" sz="3200" dirty="0">
                <a:solidFill>
                  <a:srgbClr val="FFFF00"/>
                </a:solidFill>
                <a:latin typeface="+mj-lt"/>
              </a:rPr>
              <a:t>Background</a:t>
            </a:r>
          </a:p>
        </p:txBody>
      </p:sp>
      <p:sp>
        <p:nvSpPr>
          <p:cNvPr id="14" name="TextBox 13">
            <a:extLst>
              <a:ext uri="{FF2B5EF4-FFF2-40B4-BE49-F238E27FC236}">
                <a16:creationId xmlns:a16="http://schemas.microsoft.com/office/drawing/2014/main" id="{3C7F30E8-640E-402B-EF1D-E22999316FA4}"/>
              </a:ext>
            </a:extLst>
          </p:cNvPr>
          <p:cNvSpPr txBox="1"/>
          <p:nvPr/>
        </p:nvSpPr>
        <p:spPr>
          <a:xfrm>
            <a:off x="9690234" y="3290189"/>
            <a:ext cx="6367110"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3.1</a:t>
            </a:r>
            <a:r>
              <a:rPr lang="vi-VN" sz="3200" dirty="0" smtClean="0">
                <a:solidFill>
                  <a:srgbClr val="FFFF00"/>
                </a:solidFill>
                <a:latin typeface="+mj-lt"/>
              </a:rPr>
              <a:t>: </a:t>
            </a:r>
            <a:r>
              <a:rPr lang="vi-VN" sz="3200" dirty="0">
                <a:solidFill>
                  <a:srgbClr val="FFFF00"/>
                </a:solidFill>
                <a:latin typeface="+mj-lt"/>
              </a:rPr>
              <a:t>Dơi</a:t>
            </a:r>
          </a:p>
        </p:txBody>
      </p:sp>
    </p:spTree>
    <p:extLst>
      <p:ext uri="{BB962C8B-B14F-4D97-AF65-F5344CB8AC3E}">
        <p14:creationId xmlns:p14="http://schemas.microsoft.com/office/powerpoint/2010/main" val="1620408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716282"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Giải trí</a:t>
            </a:r>
          </a:p>
        </p:txBody>
      </p:sp>
      <p:sp>
        <p:nvSpPr>
          <p:cNvPr id="6" name="TextBox 5">
            <a:extLst>
              <a:ext uri="{FF2B5EF4-FFF2-40B4-BE49-F238E27FC236}">
                <a16:creationId xmlns:a16="http://schemas.microsoft.com/office/drawing/2014/main" id="{796FD983-5110-1025-9596-09C9245089A9}"/>
              </a:ext>
            </a:extLst>
          </p:cNvPr>
          <p:cNvSpPr txBox="1"/>
          <p:nvPr/>
        </p:nvSpPr>
        <p:spPr>
          <a:xfrm>
            <a:off x="0" y="1880749"/>
            <a:ext cx="12095018" cy="3908762"/>
          </a:xfrm>
          <a:prstGeom prst="rect">
            <a:avLst/>
          </a:prstGeom>
          <a:noFill/>
        </p:spPr>
        <p:txBody>
          <a:bodyPr wrap="square">
            <a:spAutoFit/>
          </a:bodyPr>
          <a:lstStyle/>
          <a:p>
            <a:pPr algn="just">
              <a:spcBef>
                <a:spcPts val="600"/>
              </a:spcBef>
              <a:spcAft>
                <a:spcPts val="600"/>
              </a:spcAft>
            </a:pPr>
            <a:r>
              <a:rPr lang="vi-VN" sz="3600" b="1" dirty="0">
                <a:solidFill>
                  <a:schemeClr val="bg1"/>
                </a:solidFill>
                <a:latin typeface="+mj-lt"/>
              </a:rPr>
              <a:t>Bối cảnh game: </a:t>
            </a:r>
            <a:r>
              <a:rPr lang="en-US" sz="2800" dirty="0" smtClean="0">
                <a:solidFill>
                  <a:schemeClr val="bg1"/>
                </a:solidFill>
                <a:latin typeface="Times New Roman (Headings)"/>
              </a:rPr>
              <a:t>Game </a:t>
            </a:r>
            <a:r>
              <a:rPr lang="en-US" sz="2800" dirty="0" err="1" smtClean="0">
                <a:solidFill>
                  <a:schemeClr val="bg1"/>
                </a:solidFill>
                <a:latin typeface="Times New Roman (Headings)"/>
              </a:rPr>
              <a:t>cờ</a:t>
            </a:r>
            <a:r>
              <a:rPr lang="en-US" sz="2800" dirty="0" smtClean="0">
                <a:solidFill>
                  <a:schemeClr val="bg1"/>
                </a:solidFill>
                <a:latin typeface="Times New Roman (Headings)"/>
              </a:rPr>
              <a:t> </a:t>
            </a:r>
            <a:r>
              <a:rPr lang="en-US" sz="2800" dirty="0" err="1" smtClean="0">
                <a:solidFill>
                  <a:schemeClr val="bg1"/>
                </a:solidFill>
                <a:latin typeface="Times New Roman (Headings)"/>
              </a:rPr>
              <a:t>caro</a:t>
            </a:r>
            <a:r>
              <a:rPr lang="en-US" sz="2800" dirty="0">
                <a:solidFill>
                  <a:schemeClr val="bg1"/>
                </a:solidFill>
                <a:latin typeface="Times New Roman (Headings)"/>
              </a:rPr>
              <a:t> </a:t>
            </a:r>
            <a:r>
              <a:rPr lang="en-US" sz="2800" dirty="0" smtClean="0">
                <a:solidFill>
                  <a:schemeClr val="bg1"/>
                </a:solidFill>
                <a:latin typeface="Times New Roman (Headings)"/>
              </a:rPr>
              <a:t>3X3</a:t>
            </a:r>
            <a:endParaRPr lang="vi-VN" sz="2800" dirty="0" smtClean="0">
              <a:solidFill>
                <a:schemeClr val="bg1"/>
              </a:solidFill>
              <a:latin typeface="Times New Roman (Headings)"/>
            </a:endParaRPr>
          </a:p>
          <a:p>
            <a:pPr algn="just">
              <a:spcBef>
                <a:spcPts val="600"/>
              </a:spcBef>
              <a:spcAft>
                <a:spcPts val="600"/>
              </a:spcAft>
            </a:pPr>
            <a:r>
              <a:rPr lang="en-US" sz="2800" b="1" dirty="0" err="1" smtClean="0">
                <a:solidFill>
                  <a:schemeClr val="bg1"/>
                </a:solidFill>
                <a:latin typeface="Times New Roman (Headings)"/>
              </a:rPr>
              <a:t>Chế</a:t>
            </a:r>
            <a:r>
              <a:rPr lang="en-US" sz="2800" b="1" dirty="0" smtClean="0">
                <a:solidFill>
                  <a:schemeClr val="bg1"/>
                </a:solidFill>
                <a:latin typeface="Times New Roman (Headings)"/>
              </a:rPr>
              <a:t> </a:t>
            </a:r>
            <a:r>
              <a:rPr lang="en-US" sz="2800" b="1" dirty="0" err="1" smtClean="0">
                <a:solidFill>
                  <a:schemeClr val="bg1"/>
                </a:solidFill>
                <a:latin typeface="Times New Roman (Headings)"/>
              </a:rPr>
              <a:t>độ</a:t>
            </a:r>
            <a:r>
              <a:rPr lang="en-US" sz="2800" b="1" dirty="0" smtClean="0">
                <a:solidFill>
                  <a:schemeClr val="bg1"/>
                </a:solidFill>
                <a:latin typeface="Times New Roman (Headings)"/>
              </a:rPr>
              <a:t> </a:t>
            </a:r>
            <a:r>
              <a:rPr lang="en-US" sz="2800" b="1" dirty="0" err="1" smtClean="0">
                <a:solidFill>
                  <a:schemeClr val="bg1"/>
                </a:solidFill>
                <a:latin typeface="Times New Roman (Headings)"/>
              </a:rPr>
              <a:t>chơi</a:t>
            </a:r>
            <a:r>
              <a:rPr lang="vi-VN" sz="2800" b="1" dirty="0" smtClean="0">
                <a:solidFill>
                  <a:schemeClr val="bg1"/>
                </a:solidFill>
                <a:latin typeface="Times New Roman (Headings)"/>
              </a:rPr>
              <a:t> </a:t>
            </a:r>
            <a:r>
              <a:rPr lang="en-US" sz="2800" b="1" dirty="0" err="1">
                <a:solidFill>
                  <a:schemeClr val="bg1"/>
                </a:solidFill>
                <a:latin typeface="Times New Roman (Headings)"/>
              </a:rPr>
              <a:t>g</a:t>
            </a:r>
            <a:r>
              <a:rPr lang="en-US" sz="2800" b="1" dirty="0" err="1" smtClean="0">
                <a:solidFill>
                  <a:schemeClr val="bg1"/>
                </a:solidFill>
                <a:latin typeface="Times New Roman (Headings)"/>
              </a:rPr>
              <a:t>ồm</a:t>
            </a:r>
            <a:r>
              <a:rPr lang="en-US" sz="2800" b="1" dirty="0" smtClean="0">
                <a:solidFill>
                  <a:schemeClr val="bg1"/>
                </a:solidFill>
                <a:latin typeface="Times New Roman (Headings)"/>
              </a:rPr>
              <a:t> 2 </a:t>
            </a:r>
            <a:r>
              <a:rPr lang="en-US" sz="2800" b="1" dirty="0" err="1" smtClean="0">
                <a:solidFill>
                  <a:schemeClr val="bg1"/>
                </a:solidFill>
                <a:latin typeface="Times New Roman (Headings)"/>
              </a:rPr>
              <a:t>chế</a:t>
            </a:r>
            <a:r>
              <a:rPr lang="en-US" sz="2800" b="1" dirty="0" smtClean="0">
                <a:solidFill>
                  <a:schemeClr val="bg1"/>
                </a:solidFill>
                <a:latin typeface="Times New Roman (Headings)"/>
              </a:rPr>
              <a:t> </a:t>
            </a:r>
            <a:r>
              <a:rPr lang="en-US" sz="2800" b="1" dirty="0" err="1" smtClean="0">
                <a:solidFill>
                  <a:schemeClr val="bg1"/>
                </a:solidFill>
                <a:latin typeface="Times New Roman (Headings)"/>
              </a:rPr>
              <a:t>độ</a:t>
            </a:r>
            <a:r>
              <a:rPr lang="en-US" sz="2800" b="1" dirty="0" smtClean="0">
                <a:solidFill>
                  <a:schemeClr val="bg1"/>
                </a:solidFill>
                <a:latin typeface="Times New Roman (Headings)"/>
              </a:rPr>
              <a:t>:</a:t>
            </a:r>
          </a:p>
          <a:p>
            <a:pPr algn="just">
              <a:spcBef>
                <a:spcPts val="600"/>
              </a:spcBef>
              <a:spcAft>
                <a:spcPts val="600"/>
              </a:spcAft>
            </a:pPr>
            <a:r>
              <a:rPr lang="en-US" sz="2800" b="1" i="1" dirty="0">
                <a:solidFill>
                  <a:schemeClr val="bg1"/>
                </a:solidFill>
                <a:effectLst>
                  <a:outerShdw blurRad="38100" dist="38100" dir="2700000" algn="tl">
                    <a:srgbClr val="000000">
                      <a:alpha val="43137"/>
                    </a:srgbClr>
                  </a:outerShdw>
                </a:effectLst>
                <a:latin typeface="+mj-lt"/>
              </a:rPr>
              <a:t>	</a:t>
            </a:r>
            <a:r>
              <a:rPr lang="en-US" sz="2800" b="1" i="1" dirty="0" smtClean="0">
                <a:solidFill>
                  <a:schemeClr val="bg1"/>
                </a:solidFill>
                <a:effectLst>
                  <a:outerShdw blurRad="38100" dist="38100" dir="2700000" algn="tl">
                    <a:srgbClr val="000000">
                      <a:alpha val="43137"/>
                    </a:srgbClr>
                  </a:outerShdw>
                </a:effectLst>
                <a:latin typeface="+mj-lt"/>
              </a:rPr>
              <a:t>		</a:t>
            </a:r>
            <a:r>
              <a:rPr lang="en-US" sz="2800" dirty="0" smtClean="0">
                <a:solidFill>
                  <a:schemeClr val="bg1"/>
                </a:solidFill>
                <a:latin typeface="Times New Roman (Headings)"/>
              </a:rPr>
              <a:t>1.Chơi </a:t>
            </a:r>
            <a:r>
              <a:rPr lang="en-US" sz="2800" dirty="0" err="1" smtClean="0">
                <a:solidFill>
                  <a:schemeClr val="bg1"/>
                </a:solidFill>
                <a:latin typeface="Times New Roman (Headings)"/>
              </a:rPr>
              <a:t>với</a:t>
            </a:r>
            <a:r>
              <a:rPr lang="en-US" sz="2800" dirty="0" smtClean="0">
                <a:solidFill>
                  <a:schemeClr val="bg1"/>
                </a:solidFill>
                <a:latin typeface="Times New Roman (Headings)"/>
              </a:rPr>
              <a:t> </a:t>
            </a:r>
            <a:r>
              <a:rPr lang="en-US" sz="2800" dirty="0" err="1" smtClean="0">
                <a:solidFill>
                  <a:schemeClr val="bg1"/>
                </a:solidFill>
                <a:latin typeface="Times New Roman (Headings)"/>
              </a:rPr>
              <a:t>bạn</a:t>
            </a:r>
            <a:r>
              <a:rPr lang="en-US" sz="2800" dirty="0" smtClean="0">
                <a:solidFill>
                  <a:schemeClr val="bg1"/>
                </a:solidFill>
                <a:latin typeface="Times New Roman (Headings)"/>
              </a:rPr>
              <a:t> </a:t>
            </a:r>
            <a:r>
              <a:rPr lang="en-US" sz="2800" dirty="0" err="1" smtClean="0">
                <a:solidFill>
                  <a:schemeClr val="bg1"/>
                </a:solidFill>
                <a:latin typeface="Times New Roman (Headings)"/>
              </a:rPr>
              <a:t>bè</a:t>
            </a:r>
            <a:endParaRPr lang="en-US" sz="2800" dirty="0" smtClean="0">
              <a:solidFill>
                <a:schemeClr val="bg1"/>
              </a:solidFill>
              <a:latin typeface="Times New Roman (Headings)"/>
            </a:endParaRPr>
          </a:p>
          <a:p>
            <a:pPr algn="just">
              <a:spcBef>
                <a:spcPts val="600"/>
              </a:spcBef>
              <a:spcAft>
                <a:spcPts val="600"/>
              </a:spcAft>
            </a:pPr>
            <a:r>
              <a:rPr lang="en-US" sz="2800" dirty="0">
                <a:solidFill>
                  <a:schemeClr val="bg1"/>
                </a:solidFill>
                <a:latin typeface="Times New Roman (Headings)"/>
              </a:rPr>
              <a:t>	</a:t>
            </a:r>
            <a:r>
              <a:rPr lang="en-US" sz="2800" dirty="0" smtClean="0">
                <a:solidFill>
                  <a:schemeClr val="bg1"/>
                </a:solidFill>
                <a:latin typeface="Times New Roman (Headings)"/>
              </a:rPr>
              <a:t>		2.Chơi </a:t>
            </a:r>
            <a:r>
              <a:rPr lang="en-US" sz="2800" dirty="0" err="1" smtClean="0">
                <a:solidFill>
                  <a:schemeClr val="bg1"/>
                </a:solidFill>
                <a:latin typeface="Times New Roman (Headings)"/>
              </a:rPr>
              <a:t>với</a:t>
            </a:r>
            <a:r>
              <a:rPr lang="en-US" sz="2800" dirty="0" smtClean="0">
                <a:solidFill>
                  <a:schemeClr val="bg1"/>
                </a:solidFill>
                <a:latin typeface="Times New Roman (Headings)"/>
              </a:rPr>
              <a:t> </a:t>
            </a:r>
            <a:r>
              <a:rPr lang="en-US" sz="2800" dirty="0" err="1" smtClean="0">
                <a:solidFill>
                  <a:schemeClr val="bg1"/>
                </a:solidFill>
                <a:latin typeface="Times New Roman (Headings)"/>
              </a:rPr>
              <a:t>máy</a:t>
            </a:r>
            <a:endParaRPr lang="vi-VN" sz="2800" dirty="0" smtClean="0">
              <a:solidFill>
                <a:schemeClr val="bg1"/>
              </a:solidFill>
              <a:latin typeface="Times New Roman (Headings)"/>
            </a:endParaRPr>
          </a:p>
          <a:p>
            <a:pPr algn="just">
              <a:spcBef>
                <a:spcPts val="600"/>
              </a:spcBef>
              <a:spcAft>
                <a:spcPts val="600"/>
              </a:spcAft>
            </a:pPr>
            <a:r>
              <a:rPr lang="vi-VN" sz="3200" b="1" dirty="0" smtClean="0">
                <a:solidFill>
                  <a:schemeClr val="bg1"/>
                </a:solidFill>
                <a:latin typeface="+mj-lt"/>
              </a:rPr>
              <a:t>Mục </a:t>
            </a:r>
            <a:r>
              <a:rPr lang="vi-VN" sz="3200" b="1" dirty="0">
                <a:solidFill>
                  <a:schemeClr val="bg1"/>
                </a:solidFill>
                <a:latin typeface="+mj-lt"/>
              </a:rPr>
              <a:t>tiêu của người </a:t>
            </a:r>
            <a:r>
              <a:rPr lang="vi-VN" sz="3200" b="1" dirty="0" smtClean="0">
                <a:solidFill>
                  <a:schemeClr val="bg1"/>
                </a:solidFill>
                <a:latin typeface="+mj-lt"/>
              </a:rPr>
              <a:t>chơi:</a:t>
            </a:r>
            <a:r>
              <a:rPr lang="en-US" sz="3200" b="1" dirty="0" smtClean="0">
                <a:solidFill>
                  <a:schemeClr val="bg1"/>
                </a:solidFill>
                <a:latin typeface="+mj-lt"/>
              </a:rPr>
              <a:t> </a:t>
            </a:r>
            <a:r>
              <a:rPr lang="vi-VN" sz="2800" dirty="0" smtClean="0">
                <a:solidFill>
                  <a:schemeClr val="bg1"/>
                </a:solidFill>
                <a:latin typeface="+mj-lt"/>
              </a:rPr>
              <a:t>Trò </a:t>
            </a:r>
            <a:r>
              <a:rPr lang="vi-VN" sz="2800" dirty="0">
                <a:solidFill>
                  <a:schemeClr val="bg1"/>
                </a:solidFill>
                <a:latin typeface="+mj-lt"/>
              </a:rPr>
              <a:t>chơi diễn ra giữa hai người chơi, một người chơi với "X", người chơi kia với "O</a:t>
            </a:r>
            <a:r>
              <a:rPr lang="vi-VN" sz="2800" dirty="0" smtClean="0">
                <a:solidFill>
                  <a:schemeClr val="bg1"/>
                </a:solidFill>
                <a:latin typeface="+mj-lt"/>
              </a:rPr>
              <a:t>". </a:t>
            </a:r>
            <a:r>
              <a:rPr lang="vi-VN" sz="2800" dirty="0">
                <a:solidFill>
                  <a:schemeClr val="bg1"/>
                </a:solidFill>
                <a:latin typeface="+mj-lt"/>
              </a:rPr>
              <a:t> Xây dựng ba biểu tượng giống nhau liên tiếp - theo chiều dọc, chiều ngang hoặc theo đường chéo</a:t>
            </a:r>
            <a:endParaRPr lang="vi-VN" sz="2800" i="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520844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099" y="940375"/>
            <a:ext cx="11089409"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a:t>
            </a:r>
            <a:r>
              <a:rPr lang="en-US" sz="3600" dirty="0" smtClean="0">
                <a:solidFill>
                  <a:srgbClr val="FFFF00"/>
                </a:solidFill>
                <a:latin typeface="+mj-lt"/>
              </a:rPr>
              <a:t>Game Caro 3X3 </a:t>
            </a:r>
            <a:r>
              <a:rPr lang="en-US" sz="3600" dirty="0" err="1" smtClean="0">
                <a:solidFill>
                  <a:srgbClr val="FFFF00"/>
                </a:solidFill>
                <a:latin typeface="+mj-lt"/>
              </a:rPr>
              <a:t>đối</a:t>
            </a:r>
            <a:r>
              <a:rPr lang="en-US" sz="3600" dirty="0" smtClean="0">
                <a:solidFill>
                  <a:srgbClr val="FFFF00"/>
                </a:solidFill>
                <a:latin typeface="+mj-lt"/>
              </a:rPr>
              <a:t> </a:t>
            </a:r>
            <a:r>
              <a:rPr lang="en-US" sz="3600" dirty="0" err="1" smtClean="0">
                <a:solidFill>
                  <a:srgbClr val="FFFF00"/>
                </a:solidFill>
                <a:latin typeface="+mj-lt"/>
              </a:rPr>
              <a:t>với</a:t>
            </a:r>
            <a:r>
              <a:rPr lang="en-US" sz="3600" dirty="0" smtClean="0">
                <a:solidFill>
                  <a:srgbClr val="FFFF00"/>
                </a:solidFill>
                <a:latin typeface="+mj-lt"/>
              </a:rPr>
              <a:t> </a:t>
            </a:r>
            <a:r>
              <a:rPr lang="en-US" sz="3600" dirty="0" err="1" smtClean="0">
                <a:solidFill>
                  <a:srgbClr val="FFFF00"/>
                </a:solidFill>
                <a:latin typeface="+mj-lt"/>
              </a:rPr>
              <a:t>chế</a:t>
            </a:r>
            <a:r>
              <a:rPr lang="en-US" sz="3600" dirty="0" smtClean="0">
                <a:solidFill>
                  <a:srgbClr val="FFFF00"/>
                </a:solidFill>
                <a:latin typeface="+mj-lt"/>
              </a:rPr>
              <a:t> </a:t>
            </a:r>
            <a:r>
              <a:rPr lang="en-US" sz="3600" dirty="0" err="1" smtClean="0">
                <a:solidFill>
                  <a:srgbClr val="FFFF00"/>
                </a:solidFill>
                <a:latin typeface="+mj-lt"/>
              </a:rPr>
              <a:t>độ</a:t>
            </a:r>
            <a:r>
              <a:rPr lang="en-US" sz="3600" dirty="0" smtClean="0">
                <a:solidFill>
                  <a:srgbClr val="FFFF00"/>
                </a:solidFill>
                <a:latin typeface="+mj-lt"/>
              </a:rPr>
              <a:t> </a:t>
            </a:r>
            <a:r>
              <a:rPr lang="en-US" sz="3600" dirty="0" err="1" smtClean="0">
                <a:solidFill>
                  <a:srgbClr val="FFFF00"/>
                </a:solidFill>
                <a:latin typeface="+mj-lt"/>
              </a:rPr>
              <a:t>chơi</a:t>
            </a:r>
            <a:r>
              <a:rPr lang="en-US" sz="3600" dirty="0" smtClean="0">
                <a:solidFill>
                  <a:srgbClr val="FFFF00"/>
                </a:solidFill>
                <a:latin typeface="+mj-lt"/>
              </a:rPr>
              <a:t> </a:t>
            </a:r>
            <a:r>
              <a:rPr lang="en-US" sz="3600" dirty="0" err="1" smtClean="0">
                <a:solidFill>
                  <a:srgbClr val="FFFF00"/>
                </a:solidFill>
                <a:latin typeface="+mj-lt"/>
              </a:rPr>
              <a:t>với</a:t>
            </a:r>
            <a:r>
              <a:rPr lang="en-US" sz="3600" dirty="0" smtClean="0">
                <a:solidFill>
                  <a:srgbClr val="FFFF00"/>
                </a:solidFill>
                <a:latin typeface="+mj-lt"/>
              </a:rPr>
              <a:t> </a:t>
            </a:r>
            <a:r>
              <a:rPr lang="en-US" sz="3600" dirty="0" err="1" smtClean="0">
                <a:solidFill>
                  <a:srgbClr val="FFFF00"/>
                </a:solidFill>
                <a:latin typeface="+mj-lt"/>
              </a:rPr>
              <a:t>bạn</a:t>
            </a:r>
            <a:r>
              <a:rPr lang="en-US" sz="3600" dirty="0" smtClean="0">
                <a:solidFill>
                  <a:srgbClr val="FFFF00"/>
                </a:solidFill>
                <a:latin typeface="+mj-lt"/>
              </a:rPr>
              <a:t> </a:t>
            </a:r>
            <a:r>
              <a:rPr lang="en-US" sz="3600" dirty="0" err="1" smtClean="0">
                <a:solidFill>
                  <a:srgbClr val="FFFF00"/>
                </a:solidFill>
                <a:latin typeface="+mj-lt"/>
              </a:rPr>
              <a:t>bè</a:t>
            </a:r>
            <a:endParaRPr lang="vi-VN" sz="3600" dirty="0">
              <a:solidFill>
                <a:srgbClr val="FFFF00"/>
              </a:solidFill>
              <a:latin typeface="+mj-lt"/>
            </a:endParaRPr>
          </a:p>
        </p:txBody>
      </p:sp>
      <p:sp>
        <p:nvSpPr>
          <p:cNvPr id="20" name="TextBox 19">
            <a:extLst>
              <a:ext uri="{FF2B5EF4-FFF2-40B4-BE49-F238E27FC236}">
                <a16:creationId xmlns:a16="http://schemas.microsoft.com/office/drawing/2014/main" id="{3577F07B-3B90-C9FD-8700-3C94003570A8}"/>
              </a:ext>
            </a:extLst>
          </p:cNvPr>
          <p:cNvSpPr txBox="1"/>
          <p:nvPr/>
        </p:nvSpPr>
        <p:spPr>
          <a:xfrm>
            <a:off x="616433" y="6040842"/>
            <a:ext cx="5244134"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3.2</a:t>
            </a:r>
            <a:r>
              <a:rPr lang="vi-VN" sz="3200" dirty="0" smtClean="0">
                <a:solidFill>
                  <a:srgbClr val="FFFF00"/>
                </a:solidFill>
                <a:latin typeface="+mj-lt"/>
              </a:rPr>
              <a:t>: </a:t>
            </a:r>
            <a:r>
              <a:rPr lang="en-US" sz="3200" dirty="0" err="1" smtClean="0">
                <a:solidFill>
                  <a:srgbClr val="FFFF00"/>
                </a:solidFill>
                <a:latin typeface="+mj-lt"/>
              </a:rPr>
              <a:t>Chọn</a:t>
            </a:r>
            <a:r>
              <a:rPr lang="en-US" sz="3200" dirty="0" smtClean="0">
                <a:solidFill>
                  <a:srgbClr val="FFFF00"/>
                </a:solidFill>
                <a:latin typeface="+mj-lt"/>
              </a:rPr>
              <a:t> </a:t>
            </a:r>
            <a:r>
              <a:rPr lang="en-US" sz="3200" dirty="0" err="1" smtClean="0">
                <a:solidFill>
                  <a:srgbClr val="FFFF00"/>
                </a:solidFill>
                <a:latin typeface="+mj-lt"/>
              </a:rPr>
              <a:t>chế</a:t>
            </a:r>
            <a:r>
              <a:rPr lang="en-US" sz="3200" dirty="0" smtClean="0">
                <a:solidFill>
                  <a:srgbClr val="FFFF00"/>
                </a:solidFill>
                <a:latin typeface="+mj-lt"/>
              </a:rPr>
              <a:t> </a:t>
            </a:r>
            <a:r>
              <a:rPr lang="en-US" sz="3200" dirty="0" err="1" smtClean="0">
                <a:solidFill>
                  <a:srgbClr val="FFFF00"/>
                </a:solidFill>
                <a:latin typeface="+mj-lt"/>
              </a:rPr>
              <a:t>độ</a:t>
            </a:r>
            <a:r>
              <a:rPr lang="en-US" sz="3200" dirty="0" smtClean="0">
                <a:solidFill>
                  <a:srgbClr val="FFFF00"/>
                </a:solidFill>
                <a:latin typeface="+mj-lt"/>
              </a:rPr>
              <a:t> </a:t>
            </a:r>
            <a:r>
              <a:rPr lang="en-US" sz="3200" dirty="0" err="1" smtClean="0">
                <a:solidFill>
                  <a:srgbClr val="FFFF00"/>
                </a:solidFill>
                <a:latin typeface="+mj-lt"/>
              </a:rPr>
              <a:t>chơi</a:t>
            </a:r>
            <a:endParaRPr lang="vi-VN" sz="3200" dirty="0">
              <a:solidFill>
                <a:srgbClr val="FFFF00"/>
              </a:solidFill>
              <a:latin typeface="+mj-lt"/>
            </a:endParaRP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backgroundRemoval t="1852" b="98426" l="10000" r="90000"/>
                    </a14:imgEffect>
                  </a14:imgLayer>
                </a14:imgProps>
              </a:ext>
              <a:ext uri="{28A0092B-C50C-407E-A947-70E740481C1C}">
                <a14:useLocalDpi xmlns:a14="http://schemas.microsoft.com/office/drawing/2010/main" val="0"/>
              </a:ext>
            </a:extLst>
          </a:blip>
          <a:stretch>
            <a:fillRect/>
          </a:stretch>
        </p:blipFill>
        <p:spPr>
          <a:xfrm>
            <a:off x="673099" y="1756374"/>
            <a:ext cx="4114800" cy="4114800"/>
          </a:xfrm>
          <a:prstGeom prst="rect">
            <a:avLst/>
          </a:prstGeom>
        </p:spPr>
      </p:pic>
      <p:sp>
        <p:nvSpPr>
          <p:cNvPr id="29" name="TextBox 28">
            <a:extLst>
              <a:ext uri="{FF2B5EF4-FFF2-40B4-BE49-F238E27FC236}">
                <a16:creationId xmlns:a16="http://schemas.microsoft.com/office/drawing/2014/main" id="{3577F07B-3B90-C9FD-8700-3C94003570A8}"/>
              </a:ext>
            </a:extLst>
          </p:cNvPr>
          <p:cNvSpPr txBox="1"/>
          <p:nvPr/>
        </p:nvSpPr>
        <p:spPr>
          <a:xfrm>
            <a:off x="6404216" y="6028689"/>
            <a:ext cx="5244134"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3.3</a:t>
            </a:r>
            <a:r>
              <a:rPr lang="vi-VN" sz="3200" dirty="0" smtClean="0">
                <a:solidFill>
                  <a:srgbClr val="FFFF00"/>
                </a:solidFill>
                <a:latin typeface="+mj-lt"/>
              </a:rPr>
              <a:t>: </a:t>
            </a:r>
            <a:r>
              <a:rPr lang="en-US" sz="3200" dirty="0" err="1" smtClean="0">
                <a:solidFill>
                  <a:srgbClr val="FFFF00"/>
                </a:solidFill>
                <a:latin typeface="+mj-lt"/>
              </a:rPr>
              <a:t>Chế</a:t>
            </a:r>
            <a:r>
              <a:rPr lang="en-US" sz="3200" dirty="0" smtClean="0">
                <a:solidFill>
                  <a:srgbClr val="FFFF00"/>
                </a:solidFill>
                <a:latin typeface="+mj-lt"/>
              </a:rPr>
              <a:t> </a:t>
            </a:r>
            <a:r>
              <a:rPr lang="en-US" sz="3200" dirty="0" err="1" smtClean="0">
                <a:solidFill>
                  <a:srgbClr val="FFFF00"/>
                </a:solidFill>
                <a:latin typeface="+mj-lt"/>
              </a:rPr>
              <a:t>độ</a:t>
            </a:r>
            <a:r>
              <a:rPr lang="en-US" sz="3200" dirty="0" smtClean="0">
                <a:solidFill>
                  <a:srgbClr val="FFFF00"/>
                </a:solidFill>
                <a:latin typeface="+mj-lt"/>
              </a:rPr>
              <a:t> </a:t>
            </a:r>
            <a:r>
              <a:rPr lang="en-US" sz="3200" dirty="0" err="1" smtClean="0">
                <a:solidFill>
                  <a:srgbClr val="FFFF00"/>
                </a:solidFill>
                <a:latin typeface="+mj-lt"/>
              </a:rPr>
              <a:t>chơi</a:t>
            </a:r>
            <a:r>
              <a:rPr lang="en-US" sz="3200" dirty="0" smtClean="0">
                <a:solidFill>
                  <a:srgbClr val="FFFF00"/>
                </a:solidFill>
                <a:latin typeface="+mj-lt"/>
              </a:rPr>
              <a:t> </a:t>
            </a:r>
            <a:r>
              <a:rPr lang="en-US" sz="3200" dirty="0" err="1" smtClean="0">
                <a:solidFill>
                  <a:srgbClr val="FFFF00"/>
                </a:solidFill>
                <a:latin typeface="+mj-lt"/>
              </a:rPr>
              <a:t>với</a:t>
            </a:r>
            <a:r>
              <a:rPr lang="en-US" sz="3200" dirty="0" smtClean="0">
                <a:solidFill>
                  <a:srgbClr val="FFFF00"/>
                </a:solidFill>
                <a:latin typeface="+mj-lt"/>
              </a:rPr>
              <a:t> </a:t>
            </a:r>
            <a:r>
              <a:rPr lang="en-US" sz="3200" dirty="0" err="1" smtClean="0">
                <a:solidFill>
                  <a:srgbClr val="FFFF00"/>
                </a:solidFill>
                <a:latin typeface="+mj-lt"/>
              </a:rPr>
              <a:t>bạn</a:t>
            </a:r>
            <a:endParaRPr lang="vi-VN" sz="3200" dirty="0">
              <a:solidFill>
                <a:srgbClr val="FFFF00"/>
              </a:solidFill>
              <a:latin typeface="+mj-lt"/>
            </a:endParaRPr>
          </a:p>
        </p:txBody>
      </p:sp>
      <p:pic>
        <p:nvPicPr>
          <p:cNvPr id="8" name="caroba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98373" y="1750297"/>
            <a:ext cx="2314575" cy="4114800"/>
          </a:xfrm>
          <a:prstGeom prst="rect">
            <a:avLst/>
          </a:prstGeom>
          <a:effectLst>
            <a:softEdge rad="127000"/>
          </a:effectLst>
        </p:spPr>
      </p:pic>
      <p:sp>
        <p:nvSpPr>
          <p:cNvPr id="30" name="Right Arrow 29"/>
          <p:cNvSpPr/>
          <p:nvPr/>
        </p:nvSpPr>
        <p:spPr>
          <a:xfrm>
            <a:off x="4715644" y="3269603"/>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576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6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099" y="940375"/>
            <a:ext cx="11089409"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a:t>
            </a:r>
            <a:r>
              <a:rPr lang="en-US" sz="3600" dirty="0" smtClean="0">
                <a:solidFill>
                  <a:srgbClr val="FFFF00"/>
                </a:solidFill>
                <a:latin typeface="+mj-lt"/>
              </a:rPr>
              <a:t>Game Caro 3X3 </a:t>
            </a:r>
            <a:r>
              <a:rPr lang="en-US" sz="3600" dirty="0" err="1" smtClean="0">
                <a:solidFill>
                  <a:srgbClr val="FFFF00"/>
                </a:solidFill>
                <a:latin typeface="+mj-lt"/>
              </a:rPr>
              <a:t>đối</a:t>
            </a:r>
            <a:r>
              <a:rPr lang="en-US" sz="3600" dirty="0" smtClean="0">
                <a:solidFill>
                  <a:srgbClr val="FFFF00"/>
                </a:solidFill>
                <a:latin typeface="+mj-lt"/>
              </a:rPr>
              <a:t> </a:t>
            </a:r>
            <a:r>
              <a:rPr lang="en-US" sz="3600" dirty="0" err="1" smtClean="0">
                <a:solidFill>
                  <a:srgbClr val="FFFF00"/>
                </a:solidFill>
                <a:latin typeface="+mj-lt"/>
              </a:rPr>
              <a:t>với</a:t>
            </a:r>
            <a:r>
              <a:rPr lang="en-US" sz="3600" dirty="0" smtClean="0">
                <a:solidFill>
                  <a:srgbClr val="FFFF00"/>
                </a:solidFill>
                <a:latin typeface="+mj-lt"/>
              </a:rPr>
              <a:t> </a:t>
            </a:r>
            <a:r>
              <a:rPr lang="en-US" sz="3600" dirty="0" err="1" smtClean="0">
                <a:solidFill>
                  <a:srgbClr val="FFFF00"/>
                </a:solidFill>
                <a:latin typeface="+mj-lt"/>
              </a:rPr>
              <a:t>chế</a:t>
            </a:r>
            <a:r>
              <a:rPr lang="en-US" sz="3600" dirty="0" smtClean="0">
                <a:solidFill>
                  <a:srgbClr val="FFFF00"/>
                </a:solidFill>
                <a:latin typeface="+mj-lt"/>
              </a:rPr>
              <a:t> </a:t>
            </a:r>
            <a:r>
              <a:rPr lang="en-US" sz="3600" dirty="0" err="1" smtClean="0">
                <a:solidFill>
                  <a:srgbClr val="FFFF00"/>
                </a:solidFill>
                <a:latin typeface="+mj-lt"/>
              </a:rPr>
              <a:t>độ</a:t>
            </a:r>
            <a:r>
              <a:rPr lang="en-US" sz="3600" dirty="0" smtClean="0">
                <a:solidFill>
                  <a:srgbClr val="FFFF00"/>
                </a:solidFill>
                <a:latin typeface="+mj-lt"/>
              </a:rPr>
              <a:t> </a:t>
            </a:r>
            <a:r>
              <a:rPr lang="en-US" sz="3600" dirty="0" err="1" smtClean="0">
                <a:solidFill>
                  <a:srgbClr val="FFFF00"/>
                </a:solidFill>
                <a:latin typeface="+mj-lt"/>
              </a:rPr>
              <a:t>chơi</a:t>
            </a:r>
            <a:r>
              <a:rPr lang="en-US" sz="3600" dirty="0" smtClean="0">
                <a:solidFill>
                  <a:srgbClr val="FFFF00"/>
                </a:solidFill>
                <a:latin typeface="+mj-lt"/>
              </a:rPr>
              <a:t> </a:t>
            </a:r>
            <a:r>
              <a:rPr lang="en-US" sz="3600" dirty="0" err="1" smtClean="0">
                <a:solidFill>
                  <a:srgbClr val="FFFF00"/>
                </a:solidFill>
                <a:latin typeface="+mj-lt"/>
              </a:rPr>
              <a:t>với</a:t>
            </a:r>
            <a:r>
              <a:rPr lang="en-US" sz="3600" dirty="0" smtClean="0">
                <a:solidFill>
                  <a:srgbClr val="FFFF00"/>
                </a:solidFill>
                <a:latin typeface="+mj-lt"/>
              </a:rPr>
              <a:t> </a:t>
            </a:r>
            <a:r>
              <a:rPr lang="en-US" sz="3600" dirty="0" err="1" smtClean="0">
                <a:solidFill>
                  <a:srgbClr val="FFFF00"/>
                </a:solidFill>
                <a:latin typeface="+mj-lt"/>
              </a:rPr>
              <a:t>máy</a:t>
            </a:r>
            <a:endParaRPr lang="vi-VN" sz="3600" dirty="0">
              <a:solidFill>
                <a:srgbClr val="FFFF00"/>
              </a:solidFill>
              <a:latin typeface="+mj-lt"/>
            </a:endParaRPr>
          </a:p>
        </p:txBody>
      </p:sp>
      <p:sp>
        <p:nvSpPr>
          <p:cNvPr id="20" name="TextBox 19">
            <a:extLst>
              <a:ext uri="{FF2B5EF4-FFF2-40B4-BE49-F238E27FC236}">
                <a16:creationId xmlns:a16="http://schemas.microsoft.com/office/drawing/2014/main" id="{3577F07B-3B90-C9FD-8700-3C94003570A8}"/>
              </a:ext>
            </a:extLst>
          </p:cNvPr>
          <p:cNvSpPr txBox="1"/>
          <p:nvPr/>
        </p:nvSpPr>
        <p:spPr>
          <a:xfrm>
            <a:off x="616433" y="6040842"/>
            <a:ext cx="5244134"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3.4</a:t>
            </a:r>
            <a:r>
              <a:rPr lang="vi-VN" sz="3200" dirty="0" smtClean="0">
                <a:solidFill>
                  <a:srgbClr val="FFFF00"/>
                </a:solidFill>
                <a:latin typeface="+mj-lt"/>
              </a:rPr>
              <a:t>: </a:t>
            </a:r>
            <a:r>
              <a:rPr lang="en-US" sz="3200" dirty="0" err="1" smtClean="0">
                <a:solidFill>
                  <a:srgbClr val="FFFF00"/>
                </a:solidFill>
                <a:latin typeface="+mj-lt"/>
              </a:rPr>
              <a:t>Chọn</a:t>
            </a:r>
            <a:r>
              <a:rPr lang="en-US" sz="3200" dirty="0" smtClean="0">
                <a:solidFill>
                  <a:srgbClr val="FFFF00"/>
                </a:solidFill>
                <a:latin typeface="+mj-lt"/>
              </a:rPr>
              <a:t> </a:t>
            </a:r>
            <a:r>
              <a:rPr lang="en-US" sz="3200" dirty="0" err="1" smtClean="0">
                <a:solidFill>
                  <a:srgbClr val="FFFF00"/>
                </a:solidFill>
                <a:latin typeface="+mj-lt"/>
              </a:rPr>
              <a:t>chế</a:t>
            </a:r>
            <a:r>
              <a:rPr lang="en-US" sz="3200" dirty="0" smtClean="0">
                <a:solidFill>
                  <a:srgbClr val="FFFF00"/>
                </a:solidFill>
                <a:latin typeface="+mj-lt"/>
              </a:rPr>
              <a:t> </a:t>
            </a:r>
            <a:r>
              <a:rPr lang="en-US" sz="3200" dirty="0" err="1" smtClean="0">
                <a:solidFill>
                  <a:srgbClr val="FFFF00"/>
                </a:solidFill>
                <a:latin typeface="+mj-lt"/>
              </a:rPr>
              <a:t>độ</a:t>
            </a:r>
            <a:r>
              <a:rPr lang="en-US" sz="3200" dirty="0" smtClean="0">
                <a:solidFill>
                  <a:srgbClr val="FFFF00"/>
                </a:solidFill>
                <a:latin typeface="+mj-lt"/>
              </a:rPr>
              <a:t> </a:t>
            </a:r>
            <a:r>
              <a:rPr lang="en-US" sz="3200" dirty="0" err="1" smtClean="0">
                <a:solidFill>
                  <a:srgbClr val="FFFF00"/>
                </a:solidFill>
                <a:latin typeface="+mj-lt"/>
              </a:rPr>
              <a:t>chơi</a:t>
            </a:r>
            <a:endParaRPr lang="vi-VN" sz="3200" dirty="0">
              <a:solidFill>
                <a:srgbClr val="FFFF00"/>
              </a:solidFill>
              <a:latin typeface="+mj-lt"/>
            </a:endParaRP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backgroundRemoval t="1852" b="98426" l="10000" r="90000"/>
                    </a14:imgEffect>
                  </a14:imgLayer>
                </a14:imgProps>
              </a:ext>
              <a:ext uri="{28A0092B-C50C-407E-A947-70E740481C1C}">
                <a14:useLocalDpi xmlns:a14="http://schemas.microsoft.com/office/drawing/2010/main" val="0"/>
              </a:ext>
            </a:extLst>
          </a:blip>
          <a:stretch>
            <a:fillRect/>
          </a:stretch>
        </p:blipFill>
        <p:spPr>
          <a:xfrm>
            <a:off x="673099" y="1756374"/>
            <a:ext cx="4114800" cy="4114800"/>
          </a:xfrm>
          <a:prstGeom prst="rect">
            <a:avLst/>
          </a:prstGeom>
        </p:spPr>
      </p:pic>
      <p:sp>
        <p:nvSpPr>
          <p:cNvPr id="29" name="TextBox 28">
            <a:extLst>
              <a:ext uri="{FF2B5EF4-FFF2-40B4-BE49-F238E27FC236}">
                <a16:creationId xmlns:a16="http://schemas.microsoft.com/office/drawing/2014/main" id="{3577F07B-3B90-C9FD-8700-3C94003570A8}"/>
              </a:ext>
            </a:extLst>
          </p:cNvPr>
          <p:cNvSpPr txBox="1"/>
          <p:nvPr/>
        </p:nvSpPr>
        <p:spPr>
          <a:xfrm>
            <a:off x="6404216" y="6028689"/>
            <a:ext cx="5244134"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3.5</a:t>
            </a:r>
            <a:r>
              <a:rPr lang="vi-VN" sz="3200" dirty="0" smtClean="0">
                <a:solidFill>
                  <a:srgbClr val="FFFF00"/>
                </a:solidFill>
                <a:latin typeface="+mj-lt"/>
              </a:rPr>
              <a:t>: </a:t>
            </a:r>
            <a:r>
              <a:rPr lang="en-US" sz="3200" dirty="0" err="1" smtClean="0">
                <a:solidFill>
                  <a:srgbClr val="FFFF00"/>
                </a:solidFill>
                <a:latin typeface="+mj-lt"/>
              </a:rPr>
              <a:t>Chế</a:t>
            </a:r>
            <a:r>
              <a:rPr lang="en-US" sz="3200" dirty="0" smtClean="0">
                <a:solidFill>
                  <a:srgbClr val="FFFF00"/>
                </a:solidFill>
                <a:latin typeface="+mj-lt"/>
              </a:rPr>
              <a:t> </a:t>
            </a:r>
            <a:r>
              <a:rPr lang="en-US" sz="3200" dirty="0" err="1" smtClean="0">
                <a:solidFill>
                  <a:srgbClr val="FFFF00"/>
                </a:solidFill>
                <a:latin typeface="+mj-lt"/>
              </a:rPr>
              <a:t>độ</a:t>
            </a:r>
            <a:r>
              <a:rPr lang="en-US" sz="3200" dirty="0" smtClean="0">
                <a:solidFill>
                  <a:srgbClr val="FFFF00"/>
                </a:solidFill>
                <a:latin typeface="+mj-lt"/>
              </a:rPr>
              <a:t> </a:t>
            </a:r>
            <a:r>
              <a:rPr lang="en-US" sz="3200" dirty="0" err="1" smtClean="0">
                <a:solidFill>
                  <a:srgbClr val="FFFF00"/>
                </a:solidFill>
                <a:latin typeface="+mj-lt"/>
              </a:rPr>
              <a:t>chơi</a:t>
            </a:r>
            <a:r>
              <a:rPr lang="en-US" sz="3200" dirty="0" smtClean="0">
                <a:solidFill>
                  <a:srgbClr val="FFFF00"/>
                </a:solidFill>
                <a:latin typeface="+mj-lt"/>
              </a:rPr>
              <a:t> </a:t>
            </a:r>
            <a:r>
              <a:rPr lang="en-US" sz="3200" dirty="0" err="1" smtClean="0">
                <a:solidFill>
                  <a:srgbClr val="FFFF00"/>
                </a:solidFill>
                <a:latin typeface="+mj-lt"/>
              </a:rPr>
              <a:t>với</a:t>
            </a:r>
            <a:r>
              <a:rPr lang="en-US" sz="3200" dirty="0" smtClean="0">
                <a:solidFill>
                  <a:srgbClr val="FFFF00"/>
                </a:solidFill>
                <a:latin typeface="+mj-lt"/>
              </a:rPr>
              <a:t> </a:t>
            </a:r>
            <a:r>
              <a:rPr lang="en-US" sz="3200" dirty="0" err="1" smtClean="0">
                <a:solidFill>
                  <a:srgbClr val="FFFF00"/>
                </a:solidFill>
                <a:latin typeface="+mj-lt"/>
              </a:rPr>
              <a:t>máy</a:t>
            </a:r>
            <a:endParaRPr lang="vi-VN" sz="3200" dirty="0">
              <a:solidFill>
                <a:srgbClr val="FFFF00"/>
              </a:solidFill>
              <a:latin typeface="+mj-lt"/>
            </a:endParaRPr>
          </a:p>
        </p:txBody>
      </p:sp>
      <p:pic>
        <p:nvPicPr>
          <p:cNvPr id="6" name="ca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265924" y="1756374"/>
            <a:ext cx="2307368" cy="4114800"/>
          </a:xfrm>
          <a:prstGeom prst="rect">
            <a:avLst/>
          </a:prstGeom>
          <a:effectLst>
            <a:softEdge rad="127000"/>
          </a:effectLst>
        </p:spPr>
      </p:pic>
      <p:sp>
        <p:nvSpPr>
          <p:cNvPr id="10" name="Right Arrow 9"/>
          <p:cNvSpPr/>
          <p:nvPr/>
        </p:nvSpPr>
        <p:spPr>
          <a:xfrm>
            <a:off x="4715644" y="3269603"/>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119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a:t>
            </a:r>
            <a:r>
              <a:rPr lang="vi-VN" sz="3600" dirty="0" smtClean="0">
                <a:solidFill>
                  <a:srgbClr val="FFFF00"/>
                </a:solidFill>
                <a:latin typeface="+mj-lt"/>
              </a:rPr>
              <a:t>ích</a:t>
            </a:r>
            <a:r>
              <a:rPr lang="en-US" sz="3600" dirty="0" smtClean="0">
                <a:solidFill>
                  <a:srgbClr val="FFFF00"/>
                </a:solidFill>
                <a:latin typeface="+mj-lt"/>
              </a:rPr>
              <a:t> </a:t>
            </a:r>
            <a:r>
              <a:rPr lang="en-US" sz="3600" dirty="0" err="1" smtClean="0">
                <a:solidFill>
                  <a:srgbClr val="FFFF00"/>
                </a:solidFill>
                <a:latin typeface="+mj-lt"/>
              </a:rPr>
              <a:t>Máy</a:t>
            </a:r>
            <a:r>
              <a:rPr lang="en-US" sz="3600" dirty="0" smtClean="0">
                <a:solidFill>
                  <a:srgbClr val="FFFF00"/>
                </a:solidFill>
                <a:latin typeface="+mj-lt"/>
              </a:rPr>
              <a:t> </a:t>
            </a:r>
            <a:r>
              <a:rPr lang="en-US" sz="3600" dirty="0" err="1" smtClean="0">
                <a:solidFill>
                  <a:srgbClr val="FFFF00"/>
                </a:solidFill>
                <a:latin typeface="+mj-lt"/>
              </a:rPr>
              <a:t>tính</a:t>
            </a:r>
            <a:endParaRPr lang="vi-VN" sz="3600" dirty="0">
              <a:solidFill>
                <a:srgbClr val="FFFF00"/>
              </a:solidFill>
              <a:latin typeface="+mj-lt"/>
            </a:endParaRPr>
          </a:p>
        </p:txBody>
      </p:sp>
      <p:sp>
        <p:nvSpPr>
          <p:cNvPr id="6" name="TextBox 5">
            <a:extLst>
              <a:ext uri="{FF2B5EF4-FFF2-40B4-BE49-F238E27FC236}">
                <a16:creationId xmlns:a16="http://schemas.microsoft.com/office/drawing/2014/main" id="{3577F07B-3B90-C9FD-8700-3C94003570A8}"/>
              </a:ext>
            </a:extLst>
          </p:cNvPr>
          <p:cNvSpPr txBox="1"/>
          <p:nvPr/>
        </p:nvSpPr>
        <p:spPr>
          <a:xfrm>
            <a:off x="311727" y="5756533"/>
            <a:ext cx="4966855" cy="523220"/>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3.6</a:t>
            </a:r>
            <a:r>
              <a:rPr lang="vi-VN" sz="2800" dirty="0" smtClean="0">
                <a:solidFill>
                  <a:srgbClr val="FFFF00"/>
                </a:solidFill>
                <a:latin typeface="+mj-lt"/>
              </a:rPr>
              <a:t>: </a:t>
            </a:r>
            <a:r>
              <a:rPr lang="en-US" sz="2800" dirty="0" err="1" smtClean="0">
                <a:solidFill>
                  <a:srgbClr val="FFFF00"/>
                </a:solidFill>
                <a:latin typeface="+mj-lt"/>
              </a:rPr>
              <a:t>Giao</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Máy</a:t>
            </a:r>
            <a:r>
              <a:rPr lang="en-US" sz="2800" dirty="0" smtClean="0">
                <a:solidFill>
                  <a:srgbClr val="FFFF00"/>
                </a:solidFill>
                <a:latin typeface="+mj-lt"/>
              </a:rPr>
              <a:t> </a:t>
            </a:r>
            <a:r>
              <a:rPr lang="en-US" sz="2800" dirty="0" err="1" smtClean="0">
                <a:solidFill>
                  <a:srgbClr val="FFFF00"/>
                </a:solidFill>
                <a:latin typeface="+mj-lt"/>
              </a:rPr>
              <a:t>tính</a:t>
            </a:r>
            <a:endParaRPr lang="vi-VN" sz="2800" dirty="0">
              <a:solidFill>
                <a:srgbClr val="FFFF00"/>
              </a:solidFill>
              <a:latin typeface="+mj-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27" y="1586706"/>
            <a:ext cx="4114800" cy="4114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455" y="1586706"/>
            <a:ext cx="4114800" cy="41148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5982" y="1586706"/>
            <a:ext cx="4114800" cy="4114800"/>
          </a:xfrm>
          <a:prstGeom prst="rect">
            <a:avLst/>
          </a:prstGeom>
        </p:spPr>
      </p:pic>
      <p:sp>
        <p:nvSpPr>
          <p:cNvPr id="11" name="TextBox 10">
            <a:extLst>
              <a:ext uri="{FF2B5EF4-FFF2-40B4-BE49-F238E27FC236}">
                <a16:creationId xmlns:a16="http://schemas.microsoft.com/office/drawing/2014/main" id="{3577F07B-3B90-C9FD-8700-3C94003570A8}"/>
              </a:ext>
            </a:extLst>
          </p:cNvPr>
          <p:cNvSpPr txBox="1"/>
          <p:nvPr/>
        </p:nvSpPr>
        <p:spPr>
          <a:xfrm>
            <a:off x="5735783" y="5701506"/>
            <a:ext cx="6303818"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3.7</a:t>
            </a:r>
            <a:r>
              <a:rPr lang="vi-VN" sz="2800" dirty="0" smtClean="0">
                <a:solidFill>
                  <a:srgbClr val="FFFF00"/>
                </a:solidFill>
                <a:latin typeface="+mj-lt"/>
              </a:rPr>
              <a:t>: </a:t>
            </a:r>
            <a:r>
              <a:rPr lang="en-US" sz="2800" dirty="0" err="1" smtClean="0">
                <a:solidFill>
                  <a:srgbClr val="FFFF00"/>
                </a:solidFill>
                <a:latin typeface="+mj-lt"/>
              </a:rPr>
              <a:t>Thực</a:t>
            </a:r>
            <a:r>
              <a:rPr lang="en-US" sz="2800" dirty="0" smtClean="0">
                <a:solidFill>
                  <a:srgbClr val="FFFF00"/>
                </a:solidFill>
                <a:latin typeface="+mj-lt"/>
              </a:rPr>
              <a:t> </a:t>
            </a:r>
            <a:r>
              <a:rPr lang="en-US" sz="2800" dirty="0" err="1" smtClean="0">
                <a:solidFill>
                  <a:srgbClr val="FFFF00"/>
                </a:solidFill>
                <a:latin typeface="+mj-lt"/>
              </a:rPr>
              <a:t>hiện</a:t>
            </a:r>
            <a:r>
              <a:rPr lang="en-US" sz="2800" dirty="0" smtClean="0">
                <a:solidFill>
                  <a:srgbClr val="FFFF00"/>
                </a:solidFill>
                <a:latin typeface="+mj-lt"/>
              </a:rPr>
              <a:t> </a:t>
            </a:r>
            <a:r>
              <a:rPr lang="en-US" sz="2800" dirty="0" err="1" smtClean="0">
                <a:solidFill>
                  <a:srgbClr val="FFFF00"/>
                </a:solidFill>
                <a:latin typeface="+mj-lt"/>
              </a:rPr>
              <a:t>tính</a:t>
            </a:r>
            <a:r>
              <a:rPr lang="en-US" sz="2800" dirty="0" smtClean="0">
                <a:solidFill>
                  <a:srgbClr val="FFFF00"/>
                </a:solidFill>
                <a:latin typeface="+mj-lt"/>
              </a:rPr>
              <a:t> </a:t>
            </a:r>
            <a:r>
              <a:rPr lang="en-US" sz="2800" dirty="0" err="1" smtClean="0">
                <a:solidFill>
                  <a:srgbClr val="FFFF00"/>
                </a:solidFill>
                <a:latin typeface="+mj-lt"/>
              </a:rPr>
              <a:t>toán</a:t>
            </a:r>
            <a:r>
              <a:rPr lang="en-US" sz="2800" dirty="0" smtClean="0">
                <a:solidFill>
                  <a:srgbClr val="FFFF00"/>
                </a:solidFill>
                <a:latin typeface="+mj-lt"/>
              </a:rPr>
              <a:t> </a:t>
            </a:r>
            <a:r>
              <a:rPr lang="en-US" sz="2800" dirty="0" err="1" smtClean="0">
                <a:solidFill>
                  <a:srgbClr val="FFFF00"/>
                </a:solidFill>
                <a:latin typeface="+mj-lt"/>
              </a:rPr>
              <a:t>và</a:t>
            </a:r>
            <a:r>
              <a:rPr lang="en-US" sz="2800" dirty="0" smtClean="0">
                <a:solidFill>
                  <a:srgbClr val="FFFF00"/>
                </a:solidFill>
                <a:latin typeface="+mj-lt"/>
              </a:rPr>
              <a:t> </a:t>
            </a:r>
            <a:r>
              <a:rPr lang="en-US" sz="2800" dirty="0" err="1" smtClean="0">
                <a:solidFill>
                  <a:srgbClr val="FFFF00"/>
                </a:solidFill>
                <a:latin typeface="+mj-lt"/>
              </a:rPr>
              <a:t>lựa</a:t>
            </a:r>
            <a:r>
              <a:rPr lang="en-US" sz="2800" dirty="0" smtClean="0">
                <a:solidFill>
                  <a:srgbClr val="FFFF00"/>
                </a:solidFill>
                <a:latin typeface="+mj-lt"/>
              </a:rPr>
              <a:t> </a:t>
            </a:r>
            <a:r>
              <a:rPr lang="en-US" sz="2800" dirty="0" err="1" smtClean="0">
                <a:solidFill>
                  <a:srgbClr val="FFFF00"/>
                </a:solidFill>
                <a:latin typeface="+mj-lt"/>
              </a:rPr>
              <a:t>chọn</a:t>
            </a:r>
            <a:r>
              <a:rPr lang="en-US" sz="2800" dirty="0" smtClean="0">
                <a:solidFill>
                  <a:srgbClr val="FFFF00"/>
                </a:solidFill>
                <a:latin typeface="+mj-lt"/>
              </a:rPr>
              <a:t> </a:t>
            </a:r>
            <a:r>
              <a:rPr lang="en-US" sz="2800" dirty="0" err="1" smtClean="0">
                <a:solidFill>
                  <a:srgbClr val="FFFF00"/>
                </a:solidFill>
                <a:latin typeface="+mj-lt"/>
              </a:rPr>
              <a:t>các</a:t>
            </a:r>
            <a:r>
              <a:rPr lang="en-US" sz="2800" dirty="0" smtClean="0">
                <a:solidFill>
                  <a:srgbClr val="FFFF00"/>
                </a:solidFill>
                <a:latin typeface="+mj-lt"/>
              </a:rPr>
              <a:t> </a:t>
            </a:r>
            <a:r>
              <a:rPr lang="en-US" sz="2800" dirty="0" err="1" smtClean="0">
                <a:solidFill>
                  <a:srgbClr val="FFFF00"/>
                </a:solidFill>
                <a:latin typeface="+mj-lt"/>
              </a:rPr>
              <a:t>phương</a:t>
            </a:r>
            <a:r>
              <a:rPr lang="en-US" sz="2800" dirty="0" smtClean="0">
                <a:solidFill>
                  <a:srgbClr val="FFFF00"/>
                </a:solidFill>
                <a:latin typeface="+mj-lt"/>
              </a:rPr>
              <a:t> </a:t>
            </a:r>
            <a:r>
              <a:rPr lang="en-US" sz="2800" dirty="0" err="1" smtClean="0">
                <a:solidFill>
                  <a:srgbClr val="FFFF00"/>
                </a:solidFill>
                <a:latin typeface="+mj-lt"/>
              </a:rPr>
              <a:t>thức</a:t>
            </a:r>
            <a:r>
              <a:rPr lang="en-US" sz="2800" dirty="0" smtClean="0">
                <a:solidFill>
                  <a:srgbClr val="FFFF00"/>
                </a:solidFill>
                <a:latin typeface="+mj-lt"/>
              </a:rPr>
              <a:t> </a:t>
            </a:r>
            <a:r>
              <a:rPr lang="en-US" sz="2800" dirty="0" err="1" smtClean="0">
                <a:solidFill>
                  <a:srgbClr val="FFFF00"/>
                </a:solidFill>
                <a:latin typeface="+mj-lt"/>
              </a:rPr>
              <a:t>tính</a:t>
            </a:r>
            <a:r>
              <a:rPr lang="en-US" sz="2800" dirty="0" smtClean="0">
                <a:solidFill>
                  <a:srgbClr val="FFFF00"/>
                </a:solidFill>
                <a:latin typeface="+mj-lt"/>
              </a:rPr>
              <a:t> </a:t>
            </a:r>
            <a:endParaRPr lang="vi-VN" sz="2800" dirty="0">
              <a:solidFill>
                <a:srgbClr val="FFFF00"/>
              </a:solidFill>
              <a:latin typeface="+mj-lt"/>
            </a:endParaRPr>
          </a:p>
        </p:txBody>
      </p:sp>
      <p:sp>
        <p:nvSpPr>
          <p:cNvPr id="12" name="Right Arrow 11"/>
          <p:cNvSpPr/>
          <p:nvPr/>
        </p:nvSpPr>
        <p:spPr>
          <a:xfrm>
            <a:off x="3784600" y="3201519"/>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3019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a:t>
            </a:r>
            <a:r>
              <a:rPr lang="vi-VN" sz="3600" dirty="0" smtClean="0">
                <a:solidFill>
                  <a:srgbClr val="FFFF00"/>
                </a:solidFill>
                <a:latin typeface="+mj-lt"/>
              </a:rPr>
              <a:t>ích</a:t>
            </a:r>
            <a:r>
              <a:rPr lang="en-US" sz="3600" dirty="0" smtClean="0">
                <a:solidFill>
                  <a:srgbClr val="FFFF00"/>
                </a:solidFill>
                <a:latin typeface="+mj-lt"/>
              </a:rPr>
              <a:t> </a:t>
            </a:r>
            <a:r>
              <a:rPr lang="en-US" sz="3600" dirty="0" err="1" smtClean="0">
                <a:solidFill>
                  <a:srgbClr val="FFFF00"/>
                </a:solidFill>
                <a:latin typeface="+mj-lt"/>
              </a:rPr>
              <a:t>Máy</a:t>
            </a:r>
            <a:r>
              <a:rPr lang="en-US" sz="3600" dirty="0" smtClean="0">
                <a:solidFill>
                  <a:srgbClr val="FFFF00"/>
                </a:solidFill>
                <a:latin typeface="+mj-lt"/>
              </a:rPr>
              <a:t> </a:t>
            </a:r>
            <a:r>
              <a:rPr lang="en-US" sz="3600" dirty="0" err="1" smtClean="0">
                <a:solidFill>
                  <a:srgbClr val="FFFF00"/>
                </a:solidFill>
                <a:latin typeface="+mj-lt"/>
              </a:rPr>
              <a:t>tính</a:t>
            </a:r>
            <a:endParaRPr lang="vi-VN" sz="3600" dirty="0">
              <a:solidFill>
                <a:srgbClr val="FFFF00"/>
              </a:solidFill>
              <a:latin typeface="+mj-lt"/>
            </a:endParaRPr>
          </a:p>
        </p:txBody>
      </p:sp>
      <p:sp>
        <p:nvSpPr>
          <p:cNvPr id="6" name="TextBox 5">
            <a:extLst>
              <a:ext uri="{FF2B5EF4-FFF2-40B4-BE49-F238E27FC236}">
                <a16:creationId xmlns:a16="http://schemas.microsoft.com/office/drawing/2014/main" id="{3577F07B-3B90-C9FD-8700-3C94003570A8}"/>
              </a:ext>
            </a:extLst>
          </p:cNvPr>
          <p:cNvSpPr txBox="1"/>
          <p:nvPr/>
        </p:nvSpPr>
        <p:spPr>
          <a:xfrm>
            <a:off x="311727" y="5756533"/>
            <a:ext cx="4966855"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3.8</a:t>
            </a:r>
            <a:r>
              <a:rPr lang="vi-VN" sz="2800" dirty="0" smtClean="0">
                <a:solidFill>
                  <a:srgbClr val="FFFF00"/>
                </a:solidFill>
                <a:latin typeface="+mj-lt"/>
              </a:rPr>
              <a:t>: </a:t>
            </a:r>
            <a:r>
              <a:rPr lang="en-US" sz="2800" dirty="0" err="1" smtClean="0">
                <a:solidFill>
                  <a:srgbClr val="FFFF00"/>
                </a:solidFill>
                <a:latin typeface="+mj-lt"/>
              </a:rPr>
              <a:t>Giao</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giải</a:t>
            </a:r>
            <a:r>
              <a:rPr lang="en-US" sz="2800" dirty="0" smtClean="0">
                <a:solidFill>
                  <a:srgbClr val="FFFF00"/>
                </a:solidFill>
                <a:latin typeface="+mj-lt"/>
              </a:rPr>
              <a:t> </a:t>
            </a:r>
            <a:r>
              <a:rPr lang="en-US" sz="2800" dirty="0" err="1" smtClean="0">
                <a:solidFill>
                  <a:srgbClr val="FFFF00"/>
                </a:solidFill>
                <a:latin typeface="+mj-lt"/>
              </a:rPr>
              <a:t>phương</a:t>
            </a:r>
            <a:r>
              <a:rPr lang="en-US" sz="2800" dirty="0" smtClean="0">
                <a:solidFill>
                  <a:srgbClr val="FFFF00"/>
                </a:solidFill>
                <a:latin typeface="+mj-lt"/>
              </a:rPr>
              <a:t> </a:t>
            </a:r>
            <a:r>
              <a:rPr lang="en-US" sz="2800" dirty="0" err="1" smtClean="0">
                <a:solidFill>
                  <a:srgbClr val="FFFF00"/>
                </a:solidFill>
                <a:latin typeface="+mj-lt"/>
              </a:rPr>
              <a:t>trình</a:t>
            </a:r>
            <a:endParaRPr lang="vi-VN" sz="2800" dirty="0">
              <a:solidFill>
                <a:srgbClr val="FFFF00"/>
              </a:solidFill>
              <a:latin typeface="+mj-lt"/>
            </a:endParaRPr>
          </a:p>
        </p:txBody>
      </p:sp>
      <p:sp>
        <p:nvSpPr>
          <p:cNvPr id="11" name="TextBox 10">
            <a:extLst>
              <a:ext uri="{FF2B5EF4-FFF2-40B4-BE49-F238E27FC236}">
                <a16:creationId xmlns:a16="http://schemas.microsoft.com/office/drawing/2014/main" id="{3577F07B-3B90-C9FD-8700-3C94003570A8}"/>
              </a:ext>
            </a:extLst>
          </p:cNvPr>
          <p:cNvSpPr txBox="1"/>
          <p:nvPr/>
        </p:nvSpPr>
        <p:spPr>
          <a:xfrm>
            <a:off x="5735783" y="5701506"/>
            <a:ext cx="6303818"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3.9</a:t>
            </a:r>
            <a:r>
              <a:rPr lang="vi-VN" sz="2800" dirty="0" smtClean="0">
                <a:solidFill>
                  <a:srgbClr val="FFFF00"/>
                </a:solidFill>
                <a:latin typeface="+mj-lt"/>
              </a:rPr>
              <a:t>: </a:t>
            </a:r>
            <a:r>
              <a:rPr lang="en-US" sz="2800" dirty="0" err="1" smtClean="0">
                <a:solidFill>
                  <a:srgbClr val="FFFF00"/>
                </a:solidFill>
                <a:latin typeface="+mj-lt"/>
              </a:rPr>
              <a:t>Thực</a:t>
            </a:r>
            <a:r>
              <a:rPr lang="en-US" sz="2800" dirty="0" smtClean="0">
                <a:solidFill>
                  <a:srgbClr val="FFFF00"/>
                </a:solidFill>
                <a:latin typeface="+mj-lt"/>
              </a:rPr>
              <a:t> </a:t>
            </a:r>
            <a:r>
              <a:rPr lang="en-US" sz="2800" dirty="0" err="1" smtClean="0">
                <a:solidFill>
                  <a:srgbClr val="FFFF00"/>
                </a:solidFill>
                <a:latin typeface="+mj-lt"/>
              </a:rPr>
              <a:t>hiện</a:t>
            </a:r>
            <a:r>
              <a:rPr lang="en-US" sz="2800" dirty="0" smtClean="0">
                <a:solidFill>
                  <a:srgbClr val="FFFF00"/>
                </a:solidFill>
                <a:latin typeface="+mj-lt"/>
              </a:rPr>
              <a:t> </a:t>
            </a:r>
            <a:r>
              <a:rPr lang="en-US" sz="2800" dirty="0" err="1" smtClean="0">
                <a:solidFill>
                  <a:srgbClr val="FFFF00"/>
                </a:solidFill>
                <a:latin typeface="+mj-lt"/>
              </a:rPr>
              <a:t>tính</a:t>
            </a:r>
            <a:r>
              <a:rPr lang="en-US" sz="2800" dirty="0" smtClean="0">
                <a:solidFill>
                  <a:srgbClr val="FFFF00"/>
                </a:solidFill>
                <a:latin typeface="+mj-lt"/>
              </a:rPr>
              <a:t> </a:t>
            </a:r>
            <a:r>
              <a:rPr lang="en-US" sz="2800" dirty="0" err="1" smtClean="0">
                <a:solidFill>
                  <a:srgbClr val="FFFF00"/>
                </a:solidFill>
                <a:latin typeface="+mj-lt"/>
              </a:rPr>
              <a:t>toán</a:t>
            </a:r>
            <a:r>
              <a:rPr lang="en-US" sz="2800" dirty="0" smtClean="0">
                <a:solidFill>
                  <a:srgbClr val="FFFF00"/>
                </a:solidFill>
                <a:latin typeface="+mj-lt"/>
              </a:rPr>
              <a:t> </a:t>
            </a:r>
            <a:r>
              <a:rPr lang="en-US" sz="2800" dirty="0" err="1" smtClean="0">
                <a:solidFill>
                  <a:srgbClr val="FFFF00"/>
                </a:solidFill>
                <a:latin typeface="+mj-lt"/>
              </a:rPr>
              <a:t>phương</a:t>
            </a:r>
            <a:r>
              <a:rPr lang="en-US" sz="2800" dirty="0" smtClean="0">
                <a:solidFill>
                  <a:srgbClr val="FFFF00"/>
                </a:solidFill>
                <a:latin typeface="+mj-lt"/>
              </a:rPr>
              <a:t> </a:t>
            </a:r>
            <a:r>
              <a:rPr lang="en-US" sz="2800" dirty="0" err="1" smtClean="0">
                <a:solidFill>
                  <a:srgbClr val="FFFF00"/>
                </a:solidFill>
                <a:latin typeface="+mj-lt"/>
              </a:rPr>
              <a:t>trình</a:t>
            </a:r>
            <a:r>
              <a:rPr lang="en-US" sz="2800" dirty="0" smtClean="0">
                <a:solidFill>
                  <a:srgbClr val="FFFF00"/>
                </a:solidFill>
                <a:latin typeface="+mj-lt"/>
              </a:rPr>
              <a:t> </a:t>
            </a:r>
            <a:r>
              <a:rPr lang="en-US" sz="2800" dirty="0" err="1" smtClean="0">
                <a:solidFill>
                  <a:srgbClr val="FFFF00"/>
                </a:solidFill>
                <a:latin typeface="+mj-lt"/>
              </a:rPr>
              <a:t>bậc</a:t>
            </a:r>
            <a:r>
              <a:rPr lang="en-US" sz="2800" dirty="0" smtClean="0">
                <a:solidFill>
                  <a:srgbClr val="FFFF00"/>
                </a:solidFill>
                <a:latin typeface="+mj-lt"/>
              </a:rPr>
              <a:t> 1 </a:t>
            </a:r>
            <a:r>
              <a:rPr lang="en-US" sz="2800" dirty="0" err="1" smtClean="0">
                <a:solidFill>
                  <a:srgbClr val="FFFF00"/>
                </a:solidFill>
                <a:latin typeface="+mj-lt"/>
              </a:rPr>
              <a:t>và</a:t>
            </a:r>
            <a:r>
              <a:rPr lang="en-US" sz="2800" dirty="0" smtClean="0">
                <a:solidFill>
                  <a:srgbClr val="FFFF00"/>
                </a:solidFill>
                <a:latin typeface="+mj-lt"/>
              </a:rPr>
              <a:t> 2 </a:t>
            </a:r>
            <a:r>
              <a:rPr lang="en-US" sz="2800" dirty="0" err="1" smtClean="0">
                <a:solidFill>
                  <a:srgbClr val="FFFF00"/>
                </a:solidFill>
                <a:latin typeface="+mj-lt"/>
              </a:rPr>
              <a:t>tuỳ</a:t>
            </a:r>
            <a:r>
              <a:rPr lang="en-US" sz="2800" dirty="0" smtClean="0">
                <a:solidFill>
                  <a:srgbClr val="FFFF00"/>
                </a:solidFill>
                <a:latin typeface="+mj-lt"/>
              </a:rPr>
              <a:t> </a:t>
            </a:r>
            <a:r>
              <a:rPr lang="en-US" sz="2800" dirty="0" err="1" smtClean="0">
                <a:solidFill>
                  <a:srgbClr val="FFFF00"/>
                </a:solidFill>
                <a:latin typeface="+mj-lt"/>
              </a:rPr>
              <a:t>theo</a:t>
            </a:r>
            <a:r>
              <a:rPr lang="en-US" sz="2800" dirty="0" smtClean="0">
                <a:solidFill>
                  <a:srgbClr val="FFFF00"/>
                </a:solidFill>
                <a:latin typeface="+mj-lt"/>
              </a:rPr>
              <a:t> </a:t>
            </a:r>
            <a:r>
              <a:rPr lang="en-US" sz="2800" dirty="0" err="1" smtClean="0">
                <a:solidFill>
                  <a:srgbClr val="FFFF00"/>
                </a:solidFill>
                <a:latin typeface="+mj-lt"/>
              </a:rPr>
              <a:t>lựa</a:t>
            </a:r>
            <a:r>
              <a:rPr lang="en-US" sz="2800" dirty="0" smtClean="0">
                <a:solidFill>
                  <a:srgbClr val="FFFF00"/>
                </a:solidFill>
                <a:latin typeface="+mj-lt"/>
              </a:rPr>
              <a:t> </a:t>
            </a:r>
            <a:r>
              <a:rPr lang="en-US" sz="2800" dirty="0" err="1" smtClean="0">
                <a:solidFill>
                  <a:srgbClr val="FFFF00"/>
                </a:solidFill>
                <a:latin typeface="+mj-lt"/>
              </a:rPr>
              <a:t>chọn</a:t>
            </a:r>
            <a:r>
              <a:rPr lang="en-US" sz="2800" dirty="0" smtClean="0">
                <a:solidFill>
                  <a:srgbClr val="FFFF00"/>
                </a:solidFill>
                <a:latin typeface="+mj-lt"/>
              </a:rPr>
              <a:t> </a:t>
            </a:r>
            <a:endParaRPr lang="vi-VN" sz="2800" dirty="0">
              <a:solidFill>
                <a:srgbClr val="FFFF00"/>
              </a:solidFill>
              <a:latin typeface="+mj-lt"/>
            </a:endParaRPr>
          </a:p>
        </p:txBody>
      </p:sp>
      <p:sp>
        <p:nvSpPr>
          <p:cNvPr id="12" name="Right Arrow 11"/>
          <p:cNvSpPr/>
          <p:nvPr/>
        </p:nvSpPr>
        <p:spPr>
          <a:xfrm>
            <a:off x="3784600" y="3201519"/>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28" y="1641733"/>
            <a:ext cx="4114800" cy="4114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0309" y="1562047"/>
            <a:ext cx="4114800" cy="41148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9427" y="1574377"/>
            <a:ext cx="4114800" cy="4114800"/>
          </a:xfrm>
          <a:prstGeom prst="rect">
            <a:avLst/>
          </a:prstGeom>
        </p:spPr>
      </p:pic>
    </p:spTree>
    <p:extLst>
      <p:ext uri="{BB962C8B-B14F-4D97-AF65-F5344CB8AC3E}">
        <p14:creationId xmlns:p14="http://schemas.microsoft.com/office/powerpoint/2010/main" val="1148192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a:t>
            </a:r>
            <a:r>
              <a:rPr lang="vi-VN" sz="3600" dirty="0" smtClean="0">
                <a:solidFill>
                  <a:srgbClr val="FFFF00"/>
                </a:solidFill>
                <a:latin typeface="+mj-lt"/>
              </a:rPr>
              <a:t>ích</a:t>
            </a:r>
            <a:r>
              <a:rPr lang="en-US" sz="3600" dirty="0" smtClean="0">
                <a:solidFill>
                  <a:srgbClr val="FFFF00"/>
                </a:solidFill>
                <a:latin typeface="+mj-lt"/>
              </a:rPr>
              <a:t> </a:t>
            </a:r>
            <a:r>
              <a:rPr lang="en-US" sz="3600" dirty="0" err="1" smtClean="0">
                <a:solidFill>
                  <a:srgbClr val="FFFF00"/>
                </a:solidFill>
                <a:latin typeface="+mj-lt"/>
              </a:rPr>
              <a:t>Máy</a:t>
            </a:r>
            <a:r>
              <a:rPr lang="en-US" sz="3600" dirty="0" smtClean="0">
                <a:solidFill>
                  <a:srgbClr val="FFFF00"/>
                </a:solidFill>
                <a:latin typeface="+mj-lt"/>
              </a:rPr>
              <a:t> </a:t>
            </a:r>
            <a:r>
              <a:rPr lang="en-US" sz="3600" dirty="0" err="1" smtClean="0">
                <a:solidFill>
                  <a:srgbClr val="FFFF00"/>
                </a:solidFill>
                <a:latin typeface="+mj-lt"/>
              </a:rPr>
              <a:t>tính</a:t>
            </a:r>
            <a:endParaRPr lang="vi-VN" sz="3600" dirty="0">
              <a:solidFill>
                <a:srgbClr val="FFFF00"/>
              </a:solidFill>
              <a:latin typeface="+mj-lt"/>
            </a:endParaRPr>
          </a:p>
        </p:txBody>
      </p:sp>
      <p:sp>
        <p:nvSpPr>
          <p:cNvPr id="6" name="TextBox 5">
            <a:extLst>
              <a:ext uri="{FF2B5EF4-FFF2-40B4-BE49-F238E27FC236}">
                <a16:creationId xmlns:a16="http://schemas.microsoft.com/office/drawing/2014/main" id="{3577F07B-3B90-C9FD-8700-3C94003570A8}"/>
              </a:ext>
            </a:extLst>
          </p:cNvPr>
          <p:cNvSpPr txBox="1"/>
          <p:nvPr/>
        </p:nvSpPr>
        <p:spPr>
          <a:xfrm>
            <a:off x="347519" y="5916949"/>
            <a:ext cx="4966855" cy="523220"/>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a:solidFill>
                  <a:srgbClr val="FFFF00"/>
                </a:solidFill>
                <a:latin typeface="+mj-lt"/>
              </a:rPr>
              <a:t>4</a:t>
            </a:r>
            <a:r>
              <a:rPr lang="vi-VN" sz="2800" dirty="0" smtClean="0">
                <a:solidFill>
                  <a:srgbClr val="FFFF00"/>
                </a:solidFill>
                <a:latin typeface="+mj-lt"/>
              </a:rPr>
              <a:t>: </a:t>
            </a:r>
            <a:r>
              <a:rPr lang="en-US" sz="2800" dirty="0" err="1" smtClean="0">
                <a:solidFill>
                  <a:srgbClr val="FFFF00"/>
                </a:solidFill>
                <a:latin typeface="+mj-lt"/>
              </a:rPr>
              <a:t>Giao</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đổi</a:t>
            </a:r>
            <a:r>
              <a:rPr lang="en-US" sz="2800" dirty="0" smtClean="0">
                <a:solidFill>
                  <a:srgbClr val="FFFF00"/>
                </a:solidFill>
                <a:latin typeface="+mj-lt"/>
              </a:rPr>
              <a:t> </a:t>
            </a:r>
            <a:r>
              <a:rPr lang="en-US" sz="2800" dirty="0" err="1" smtClean="0">
                <a:solidFill>
                  <a:srgbClr val="FFFF00"/>
                </a:solidFill>
                <a:latin typeface="+mj-lt"/>
              </a:rPr>
              <a:t>đơn</a:t>
            </a:r>
            <a:r>
              <a:rPr lang="en-US" sz="2800" dirty="0" smtClean="0">
                <a:solidFill>
                  <a:srgbClr val="FFFF00"/>
                </a:solidFill>
                <a:latin typeface="+mj-lt"/>
              </a:rPr>
              <a:t> </a:t>
            </a:r>
            <a:r>
              <a:rPr lang="en-US" sz="2800" dirty="0" err="1" smtClean="0">
                <a:solidFill>
                  <a:srgbClr val="FFFF00"/>
                </a:solidFill>
                <a:latin typeface="+mj-lt"/>
              </a:rPr>
              <a:t>vị</a:t>
            </a:r>
            <a:endParaRPr lang="vi-VN" sz="2800" dirty="0">
              <a:solidFill>
                <a:srgbClr val="FFFF00"/>
              </a:solidFill>
              <a:latin typeface="+mj-lt"/>
            </a:endParaRPr>
          </a:p>
        </p:txBody>
      </p:sp>
      <p:sp>
        <p:nvSpPr>
          <p:cNvPr id="11" name="TextBox 10">
            <a:extLst>
              <a:ext uri="{FF2B5EF4-FFF2-40B4-BE49-F238E27FC236}">
                <a16:creationId xmlns:a16="http://schemas.microsoft.com/office/drawing/2014/main" id="{3577F07B-3B90-C9FD-8700-3C94003570A8}"/>
              </a:ext>
            </a:extLst>
          </p:cNvPr>
          <p:cNvSpPr txBox="1"/>
          <p:nvPr/>
        </p:nvSpPr>
        <p:spPr>
          <a:xfrm>
            <a:off x="5735783" y="5701506"/>
            <a:ext cx="6303818"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4.1</a:t>
            </a:r>
            <a:r>
              <a:rPr lang="vi-VN" sz="2800" dirty="0" smtClean="0">
                <a:solidFill>
                  <a:srgbClr val="FFFF00"/>
                </a:solidFill>
                <a:latin typeface="+mj-lt"/>
              </a:rPr>
              <a:t>: </a:t>
            </a:r>
            <a:r>
              <a:rPr lang="en-US" sz="2800" dirty="0" err="1" smtClean="0">
                <a:solidFill>
                  <a:srgbClr val="FFFF00"/>
                </a:solidFill>
                <a:latin typeface="+mj-lt"/>
              </a:rPr>
              <a:t>Thực</a:t>
            </a:r>
            <a:r>
              <a:rPr lang="en-US" sz="2800" dirty="0" smtClean="0">
                <a:solidFill>
                  <a:srgbClr val="FFFF00"/>
                </a:solidFill>
                <a:latin typeface="+mj-lt"/>
              </a:rPr>
              <a:t> </a:t>
            </a:r>
            <a:r>
              <a:rPr lang="en-US" sz="2800" dirty="0" err="1" smtClean="0">
                <a:solidFill>
                  <a:srgbClr val="FFFF00"/>
                </a:solidFill>
                <a:latin typeface="+mj-lt"/>
              </a:rPr>
              <a:t>hiện</a:t>
            </a:r>
            <a:r>
              <a:rPr lang="en-US" sz="2800" dirty="0" smtClean="0">
                <a:solidFill>
                  <a:srgbClr val="FFFF00"/>
                </a:solidFill>
                <a:latin typeface="+mj-lt"/>
              </a:rPr>
              <a:t> </a:t>
            </a:r>
            <a:r>
              <a:rPr lang="en-US" sz="2800" dirty="0" err="1" smtClean="0">
                <a:solidFill>
                  <a:srgbClr val="FFFF00"/>
                </a:solidFill>
                <a:latin typeface="+mj-lt"/>
              </a:rPr>
              <a:t>đổi</a:t>
            </a:r>
            <a:r>
              <a:rPr lang="en-US" sz="2800" dirty="0" smtClean="0">
                <a:solidFill>
                  <a:srgbClr val="FFFF00"/>
                </a:solidFill>
                <a:latin typeface="+mj-lt"/>
              </a:rPr>
              <a:t> </a:t>
            </a:r>
            <a:r>
              <a:rPr lang="en-US" sz="2800" dirty="0" err="1" smtClean="0">
                <a:solidFill>
                  <a:srgbClr val="FFFF00"/>
                </a:solidFill>
                <a:latin typeface="+mj-lt"/>
              </a:rPr>
              <a:t>đơn</a:t>
            </a:r>
            <a:r>
              <a:rPr lang="en-US" sz="2800" dirty="0" smtClean="0">
                <a:solidFill>
                  <a:srgbClr val="FFFF00"/>
                </a:solidFill>
                <a:latin typeface="+mj-lt"/>
              </a:rPr>
              <a:t> </a:t>
            </a:r>
            <a:r>
              <a:rPr lang="en-US" sz="2800" dirty="0" err="1" smtClean="0">
                <a:solidFill>
                  <a:srgbClr val="FFFF00"/>
                </a:solidFill>
                <a:latin typeface="+mj-lt"/>
              </a:rPr>
              <a:t>vị</a:t>
            </a:r>
            <a:r>
              <a:rPr lang="en-US" sz="2800" dirty="0" smtClean="0">
                <a:solidFill>
                  <a:srgbClr val="FFFF00"/>
                </a:solidFill>
                <a:latin typeface="+mj-lt"/>
              </a:rPr>
              <a:t> </a:t>
            </a:r>
            <a:r>
              <a:rPr lang="en-US" sz="2800" dirty="0" err="1" smtClean="0">
                <a:solidFill>
                  <a:srgbClr val="FFFF00"/>
                </a:solidFill>
                <a:latin typeface="+mj-lt"/>
              </a:rPr>
              <a:t>theo</a:t>
            </a:r>
            <a:r>
              <a:rPr lang="en-US" sz="2800" dirty="0" smtClean="0">
                <a:solidFill>
                  <a:srgbClr val="FFFF00"/>
                </a:solidFill>
                <a:latin typeface="+mj-lt"/>
              </a:rPr>
              <a:t> </a:t>
            </a:r>
            <a:r>
              <a:rPr lang="en-US" sz="2800" dirty="0" err="1" smtClean="0">
                <a:solidFill>
                  <a:srgbClr val="FFFF00"/>
                </a:solidFill>
                <a:latin typeface="+mj-lt"/>
              </a:rPr>
              <a:t>độ</a:t>
            </a:r>
            <a:r>
              <a:rPr lang="en-US" sz="2800" dirty="0" smtClean="0">
                <a:solidFill>
                  <a:srgbClr val="FFFF00"/>
                </a:solidFill>
                <a:latin typeface="+mj-lt"/>
              </a:rPr>
              <a:t> </a:t>
            </a:r>
            <a:r>
              <a:rPr lang="en-US" sz="2800" dirty="0" err="1" smtClean="0">
                <a:solidFill>
                  <a:srgbClr val="FFFF00"/>
                </a:solidFill>
                <a:latin typeface="+mj-lt"/>
              </a:rPr>
              <a:t>dài</a:t>
            </a:r>
            <a:r>
              <a:rPr lang="en-US" sz="2800" dirty="0" smtClean="0">
                <a:solidFill>
                  <a:srgbClr val="FFFF00"/>
                </a:solidFill>
                <a:latin typeface="+mj-lt"/>
              </a:rPr>
              <a:t> </a:t>
            </a:r>
            <a:r>
              <a:rPr lang="en-US" sz="2800" dirty="0" err="1" smtClean="0">
                <a:solidFill>
                  <a:srgbClr val="FFFF00"/>
                </a:solidFill>
                <a:latin typeface="+mj-lt"/>
              </a:rPr>
              <a:t>và</a:t>
            </a:r>
            <a:r>
              <a:rPr lang="en-US" sz="2800" dirty="0" smtClean="0">
                <a:solidFill>
                  <a:srgbClr val="FFFF00"/>
                </a:solidFill>
                <a:latin typeface="+mj-lt"/>
              </a:rPr>
              <a:t> </a:t>
            </a:r>
            <a:r>
              <a:rPr lang="en-US" sz="2800" dirty="0" err="1" smtClean="0">
                <a:solidFill>
                  <a:srgbClr val="FFFF00"/>
                </a:solidFill>
                <a:latin typeface="+mj-lt"/>
              </a:rPr>
              <a:t>cân</a:t>
            </a:r>
            <a:r>
              <a:rPr lang="en-US" sz="2800" dirty="0" smtClean="0">
                <a:solidFill>
                  <a:srgbClr val="FFFF00"/>
                </a:solidFill>
                <a:latin typeface="+mj-lt"/>
              </a:rPr>
              <a:t> </a:t>
            </a:r>
            <a:r>
              <a:rPr lang="en-US" sz="2800" dirty="0" err="1" smtClean="0">
                <a:solidFill>
                  <a:srgbClr val="FFFF00"/>
                </a:solidFill>
                <a:latin typeface="+mj-lt"/>
              </a:rPr>
              <a:t>nặng</a:t>
            </a:r>
            <a:endParaRPr lang="vi-VN" sz="2800" dirty="0">
              <a:solidFill>
                <a:srgbClr val="FFFF00"/>
              </a:solidFill>
              <a:latin typeface="+mj-lt"/>
            </a:endParaRPr>
          </a:p>
        </p:txBody>
      </p:sp>
      <p:sp>
        <p:nvSpPr>
          <p:cNvPr id="12" name="Right Arrow 11"/>
          <p:cNvSpPr/>
          <p:nvPr/>
        </p:nvSpPr>
        <p:spPr>
          <a:xfrm>
            <a:off x="4586432" y="3201519"/>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2593" b="98519" l="10000" r="90000"/>
                    </a14:imgEffect>
                  </a14:imgLayer>
                </a14:imgProps>
              </a:ext>
              <a:ext uri="{28A0092B-C50C-407E-A947-70E740481C1C}">
                <a14:useLocalDpi xmlns:a14="http://schemas.microsoft.com/office/drawing/2010/main" val="0"/>
              </a:ext>
            </a:extLst>
          </a:blip>
          <a:stretch>
            <a:fillRect/>
          </a:stretch>
        </p:blipFill>
        <p:spPr>
          <a:xfrm>
            <a:off x="7176078" y="1256613"/>
            <a:ext cx="4572000" cy="4572000"/>
          </a:xfrm>
          <a:prstGeom prst="rect">
            <a:avLst/>
          </a:prstGeom>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2130" b="98148" l="10000" r="90000"/>
                    </a14:imgEffect>
                  </a14:imgLayer>
                </a14:imgProps>
              </a:ext>
              <a:ext uri="{28A0092B-C50C-407E-A947-70E740481C1C}">
                <a14:useLocalDpi xmlns:a14="http://schemas.microsoft.com/office/drawing/2010/main" val="0"/>
              </a:ext>
            </a:extLst>
          </a:blip>
          <a:stretch>
            <a:fillRect/>
          </a:stretch>
        </p:blipFill>
        <p:spPr>
          <a:xfrm>
            <a:off x="127000" y="1424528"/>
            <a:ext cx="4572000" cy="4572000"/>
          </a:xfrm>
          <a:prstGeom prst="rect">
            <a:avLst/>
          </a:prstGeom>
        </p:spPr>
      </p:pic>
    </p:spTree>
    <p:extLst>
      <p:ext uri="{BB962C8B-B14F-4D97-AF65-F5344CB8AC3E}">
        <p14:creationId xmlns:p14="http://schemas.microsoft.com/office/powerpoint/2010/main" val="2660730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a:t>
            </a:r>
            <a:r>
              <a:rPr lang="vi-VN" sz="3600" dirty="0" smtClean="0">
                <a:solidFill>
                  <a:srgbClr val="FFFF00"/>
                </a:solidFill>
                <a:latin typeface="+mj-lt"/>
              </a:rPr>
              <a:t>ích</a:t>
            </a:r>
            <a:r>
              <a:rPr lang="en-US" sz="3600" dirty="0" smtClean="0">
                <a:solidFill>
                  <a:srgbClr val="FFFF00"/>
                </a:solidFill>
                <a:latin typeface="+mj-lt"/>
              </a:rPr>
              <a:t> </a:t>
            </a:r>
            <a:r>
              <a:rPr lang="en-US" sz="3600" dirty="0" err="1" smtClean="0">
                <a:solidFill>
                  <a:srgbClr val="FFFF00"/>
                </a:solidFill>
                <a:latin typeface="+mj-lt"/>
              </a:rPr>
              <a:t>Máy</a:t>
            </a:r>
            <a:r>
              <a:rPr lang="en-US" sz="3600" dirty="0" smtClean="0">
                <a:solidFill>
                  <a:srgbClr val="FFFF00"/>
                </a:solidFill>
                <a:latin typeface="+mj-lt"/>
              </a:rPr>
              <a:t> </a:t>
            </a:r>
            <a:r>
              <a:rPr lang="en-US" sz="3600" dirty="0" err="1" smtClean="0">
                <a:solidFill>
                  <a:srgbClr val="FFFF00"/>
                </a:solidFill>
                <a:latin typeface="+mj-lt"/>
              </a:rPr>
              <a:t>tính</a:t>
            </a:r>
            <a:endParaRPr lang="vi-VN" sz="3600" dirty="0">
              <a:solidFill>
                <a:srgbClr val="FFFF00"/>
              </a:solidFill>
              <a:latin typeface="+mj-lt"/>
            </a:endParaRPr>
          </a:p>
        </p:txBody>
      </p:sp>
      <p:sp>
        <p:nvSpPr>
          <p:cNvPr id="6" name="TextBox 5">
            <a:extLst>
              <a:ext uri="{FF2B5EF4-FFF2-40B4-BE49-F238E27FC236}">
                <a16:creationId xmlns:a16="http://schemas.microsoft.com/office/drawing/2014/main" id="{3577F07B-3B90-C9FD-8700-3C94003570A8}"/>
              </a:ext>
            </a:extLst>
          </p:cNvPr>
          <p:cNvSpPr txBox="1"/>
          <p:nvPr/>
        </p:nvSpPr>
        <p:spPr>
          <a:xfrm>
            <a:off x="384464" y="5771108"/>
            <a:ext cx="4966855"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4.2</a:t>
            </a:r>
            <a:r>
              <a:rPr lang="vi-VN" sz="2800" dirty="0" smtClean="0">
                <a:solidFill>
                  <a:srgbClr val="FFFF00"/>
                </a:solidFill>
                <a:latin typeface="+mj-lt"/>
              </a:rPr>
              <a:t>: </a:t>
            </a:r>
            <a:r>
              <a:rPr lang="en-US" sz="2800" dirty="0" err="1" smtClean="0">
                <a:solidFill>
                  <a:srgbClr val="FFFF00"/>
                </a:solidFill>
                <a:latin typeface="+mj-lt"/>
              </a:rPr>
              <a:t>Giao</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tính</a:t>
            </a:r>
            <a:r>
              <a:rPr lang="en-US" sz="2800" dirty="0" smtClean="0">
                <a:solidFill>
                  <a:srgbClr val="FFFF00"/>
                </a:solidFill>
                <a:latin typeface="+mj-lt"/>
              </a:rPr>
              <a:t> </a:t>
            </a:r>
            <a:r>
              <a:rPr lang="en-US" sz="2800" dirty="0" err="1" smtClean="0">
                <a:solidFill>
                  <a:srgbClr val="FFFF00"/>
                </a:solidFill>
                <a:latin typeface="+mj-lt"/>
              </a:rPr>
              <a:t>chu</a:t>
            </a:r>
            <a:r>
              <a:rPr lang="en-US" sz="2800" dirty="0" smtClean="0">
                <a:solidFill>
                  <a:srgbClr val="FFFF00"/>
                </a:solidFill>
                <a:latin typeface="+mj-lt"/>
              </a:rPr>
              <a:t> vi </a:t>
            </a:r>
            <a:r>
              <a:rPr lang="en-US" sz="2800" dirty="0" err="1" smtClean="0">
                <a:solidFill>
                  <a:srgbClr val="FFFF00"/>
                </a:solidFill>
                <a:latin typeface="+mj-lt"/>
              </a:rPr>
              <a:t>và</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tích</a:t>
            </a:r>
            <a:endParaRPr lang="vi-VN" sz="2800" dirty="0">
              <a:solidFill>
                <a:srgbClr val="FFFF00"/>
              </a:solidFill>
              <a:latin typeface="+mj-lt"/>
            </a:endParaRPr>
          </a:p>
        </p:txBody>
      </p:sp>
      <p:sp>
        <p:nvSpPr>
          <p:cNvPr id="11" name="TextBox 10">
            <a:extLst>
              <a:ext uri="{FF2B5EF4-FFF2-40B4-BE49-F238E27FC236}">
                <a16:creationId xmlns:a16="http://schemas.microsoft.com/office/drawing/2014/main" id="{3577F07B-3B90-C9FD-8700-3C94003570A8}"/>
              </a:ext>
            </a:extLst>
          </p:cNvPr>
          <p:cNvSpPr txBox="1"/>
          <p:nvPr/>
        </p:nvSpPr>
        <p:spPr>
          <a:xfrm>
            <a:off x="5735783" y="5701506"/>
            <a:ext cx="6303818" cy="954107"/>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a:t>
            </a:r>
            <a:r>
              <a:rPr lang="en-US" sz="2800" dirty="0" smtClean="0">
                <a:solidFill>
                  <a:srgbClr val="FFFF00"/>
                </a:solidFill>
                <a:latin typeface="+mj-lt"/>
              </a:rPr>
              <a:t>4.3</a:t>
            </a:r>
            <a:r>
              <a:rPr lang="vi-VN" sz="2800" dirty="0" smtClean="0">
                <a:solidFill>
                  <a:srgbClr val="FFFF00"/>
                </a:solidFill>
                <a:latin typeface="+mj-lt"/>
              </a:rPr>
              <a:t>: </a:t>
            </a:r>
            <a:r>
              <a:rPr lang="en-US" sz="2800" dirty="0" err="1" smtClean="0">
                <a:solidFill>
                  <a:srgbClr val="FFFF00"/>
                </a:solidFill>
                <a:latin typeface="+mj-lt"/>
              </a:rPr>
              <a:t>Thực</a:t>
            </a:r>
            <a:r>
              <a:rPr lang="en-US" sz="2800" dirty="0" smtClean="0">
                <a:solidFill>
                  <a:srgbClr val="FFFF00"/>
                </a:solidFill>
                <a:latin typeface="+mj-lt"/>
              </a:rPr>
              <a:t> </a:t>
            </a:r>
            <a:r>
              <a:rPr lang="en-US" sz="2800" dirty="0" err="1" smtClean="0">
                <a:solidFill>
                  <a:srgbClr val="FFFF00"/>
                </a:solidFill>
                <a:latin typeface="+mj-lt"/>
              </a:rPr>
              <a:t>hiện</a:t>
            </a:r>
            <a:r>
              <a:rPr lang="en-US" sz="2800" dirty="0" smtClean="0">
                <a:solidFill>
                  <a:srgbClr val="FFFF00"/>
                </a:solidFill>
                <a:latin typeface="+mj-lt"/>
              </a:rPr>
              <a:t> </a:t>
            </a:r>
            <a:r>
              <a:rPr lang="en-US" sz="2800" dirty="0" err="1" smtClean="0">
                <a:solidFill>
                  <a:srgbClr val="FFFF00"/>
                </a:solidFill>
                <a:latin typeface="+mj-lt"/>
              </a:rPr>
              <a:t>tính</a:t>
            </a:r>
            <a:r>
              <a:rPr lang="en-US" sz="2800" dirty="0" smtClean="0">
                <a:solidFill>
                  <a:srgbClr val="FFFF00"/>
                </a:solidFill>
                <a:latin typeface="+mj-lt"/>
              </a:rPr>
              <a:t> </a:t>
            </a:r>
            <a:r>
              <a:rPr lang="en-US" sz="2800" dirty="0" err="1" smtClean="0">
                <a:solidFill>
                  <a:srgbClr val="FFFF00"/>
                </a:solidFill>
                <a:latin typeface="+mj-lt"/>
              </a:rPr>
              <a:t>toán</a:t>
            </a:r>
            <a:r>
              <a:rPr lang="en-US" sz="2800" dirty="0" smtClean="0">
                <a:solidFill>
                  <a:srgbClr val="FFFF00"/>
                </a:solidFill>
                <a:latin typeface="+mj-lt"/>
              </a:rPr>
              <a:t> </a:t>
            </a:r>
            <a:r>
              <a:rPr lang="en-US" sz="2800" dirty="0" err="1" smtClean="0">
                <a:solidFill>
                  <a:srgbClr val="FFFF00"/>
                </a:solidFill>
                <a:latin typeface="+mj-lt"/>
              </a:rPr>
              <a:t>chu</a:t>
            </a:r>
            <a:r>
              <a:rPr lang="en-US" sz="2800" dirty="0" smtClean="0">
                <a:solidFill>
                  <a:srgbClr val="FFFF00"/>
                </a:solidFill>
                <a:latin typeface="+mj-lt"/>
              </a:rPr>
              <a:t> vi </a:t>
            </a:r>
            <a:r>
              <a:rPr lang="en-US" sz="2800" dirty="0" err="1" smtClean="0">
                <a:solidFill>
                  <a:srgbClr val="FFFF00"/>
                </a:solidFill>
                <a:latin typeface="+mj-lt"/>
              </a:rPr>
              <a:t>và</a:t>
            </a:r>
            <a:r>
              <a:rPr lang="en-US" sz="2800" dirty="0" smtClean="0">
                <a:solidFill>
                  <a:srgbClr val="FFFF00"/>
                </a:solidFill>
                <a:latin typeface="+mj-lt"/>
              </a:rPr>
              <a:t> </a:t>
            </a:r>
            <a:r>
              <a:rPr lang="en-US" sz="2800" dirty="0" err="1" smtClean="0">
                <a:solidFill>
                  <a:srgbClr val="FFFF00"/>
                </a:solidFill>
                <a:latin typeface="+mj-lt"/>
              </a:rPr>
              <a:t>diện</a:t>
            </a:r>
            <a:r>
              <a:rPr lang="en-US" sz="2800" dirty="0" smtClean="0">
                <a:solidFill>
                  <a:srgbClr val="FFFF00"/>
                </a:solidFill>
                <a:latin typeface="+mj-lt"/>
              </a:rPr>
              <a:t> </a:t>
            </a:r>
            <a:r>
              <a:rPr lang="en-US" sz="2800" dirty="0" err="1" smtClean="0">
                <a:solidFill>
                  <a:srgbClr val="FFFF00"/>
                </a:solidFill>
                <a:latin typeface="+mj-lt"/>
              </a:rPr>
              <a:t>tích</a:t>
            </a:r>
            <a:endParaRPr lang="vi-VN" sz="2800" dirty="0">
              <a:solidFill>
                <a:srgbClr val="FFFF00"/>
              </a:solidFill>
              <a:latin typeface="+mj-lt"/>
            </a:endParaRPr>
          </a:p>
        </p:txBody>
      </p:sp>
      <p:sp>
        <p:nvSpPr>
          <p:cNvPr id="12" name="Right Arrow 11"/>
          <p:cNvSpPr/>
          <p:nvPr/>
        </p:nvSpPr>
        <p:spPr>
          <a:xfrm>
            <a:off x="4254500" y="3201519"/>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2315" b="99167" l="10000" r="90000"/>
                    </a14:imgEffect>
                  </a14:imgLayer>
                </a14:imgProps>
              </a:ext>
              <a:ext uri="{28A0092B-C50C-407E-A947-70E740481C1C}">
                <a14:useLocalDpi xmlns:a14="http://schemas.microsoft.com/office/drawing/2010/main" val="0"/>
              </a:ext>
            </a:extLst>
          </a:blip>
          <a:stretch>
            <a:fillRect/>
          </a:stretch>
        </p:blipFill>
        <p:spPr>
          <a:xfrm>
            <a:off x="8887692" y="1586706"/>
            <a:ext cx="4114800" cy="4114800"/>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backgroundRemoval t="1944" b="98426" l="10000" r="90000"/>
                    </a14:imgEffect>
                  </a14:imgLayer>
                </a14:imgProps>
              </a:ext>
              <a:ext uri="{28A0092B-C50C-407E-A947-70E740481C1C}">
                <a14:useLocalDpi xmlns:a14="http://schemas.microsoft.com/office/drawing/2010/main" val="0"/>
              </a:ext>
            </a:extLst>
          </a:blip>
          <a:stretch>
            <a:fillRect/>
          </a:stretch>
        </p:blipFill>
        <p:spPr>
          <a:xfrm>
            <a:off x="329046" y="1709816"/>
            <a:ext cx="4114800" cy="4114800"/>
          </a:xfrm>
          <a:prstGeom prst="rect">
            <a:avLst/>
          </a:prstGeom>
        </p:spPr>
      </p:pic>
      <p:pic>
        <p:nvPicPr>
          <p:cNvPr id="10" name="Picture 9"/>
          <p:cNvPicPr>
            <a:picLocks noChangeAspect="1"/>
          </p:cNvPicPr>
          <p:nvPr/>
        </p:nvPicPr>
        <p:blipFill>
          <a:blip r:embed="rId7">
            <a:extLst>
              <a:ext uri="{BEBA8EAE-BF5A-486C-A8C5-ECC9F3942E4B}">
                <a14:imgProps xmlns:a14="http://schemas.microsoft.com/office/drawing/2010/main">
                  <a14:imgLayer r:embed="rId8">
                    <a14:imgEffect>
                      <a14:backgroundRemoval t="2778" b="98796" l="10000" r="90000"/>
                    </a14:imgEffect>
                  </a14:imgLayer>
                </a14:imgProps>
              </a:ext>
              <a:ext uri="{28A0092B-C50C-407E-A947-70E740481C1C}">
                <a14:useLocalDpi xmlns:a14="http://schemas.microsoft.com/office/drawing/2010/main" val="0"/>
              </a:ext>
            </a:extLst>
          </a:blip>
          <a:stretch>
            <a:fillRect/>
          </a:stretch>
        </p:blipFill>
        <p:spPr>
          <a:xfrm>
            <a:off x="6225888" y="1586706"/>
            <a:ext cx="4114800" cy="4114800"/>
          </a:xfrm>
          <a:prstGeom prst="rect">
            <a:avLst/>
          </a:prstGeom>
        </p:spPr>
      </p:pic>
    </p:spTree>
    <p:extLst>
      <p:ext uri="{BB962C8B-B14F-4D97-AF65-F5344CB8AC3E}">
        <p14:creationId xmlns:p14="http://schemas.microsoft.com/office/powerpoint/2010/main" val="26602684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2EFE394A-1C39-CCE3-219A-3A334883EBF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8889" l="0" r="100000"/>
                    </a14:imgEffect>
                  </a14:imgLayer>
                </a14:imgProps>
              </a:ext>
              <a:ext uri="{28A0092B-C50C-407E-A947-70E740481C1C}">
                <a14:useLocalDpi xmlns:a14="http://schemas.microsoft.com/office/drawing/2010/main" val="0"/>
              </a:ext>
            </a:extLst>
          </a:blip>
          <a:stretch>
            <a:fillRect/>
          </a:stretch>
        </p:blipFill>
        <p:spPr>
          <a:xfrm>
            <a:off x="7442200" y="1670466"/>
            <a:ext cx="3873500" cy="3873500"/>
          </a:xfrm>
          <a:prstGeom prst="rect">
            <a:avLst/>
          </a:prstGeom>
        </p:spPr>
      </p:pic>
      <p:sp>
        <p:nvSpPr>
          <p:cNvPr id="7" name="TextBox 6">
            <a:extLst>
              <a:ext uri="{FF2B5EF4-FFF2-40B4-BE49-F238E27FC236}">
                <a16:creationId xmlns:a16="http://schemas.microsoft.com/office/drawing/2014/main" id="{AA78263B-77D5-6540-7300-5B8A2E6D4F8E}"/>
              </a:ext>
            </a:extLst>
          </p:cNvPr>
          <p:cNvSpPr txBox="1"/>
          <p:nvPr/>
        </p:nvSpPr>
        <p:spPr>
          <a:xfrm>
            <a:off x="0" y="356432"/>
            <a:ext cx="8132617" cy="1107996"/>
          </a:xfrm>
          <a:prstGeom prst="rect">
            <a:avLst/>
          </a:prstGeom>
          <a:noFill/>
        </p:spPr>
        <p:txBody>
          <a:bodyPr wrap="square">
            <a:spAutoFit/>
          </a:bodyPr>
          <a:lstStyle/>
          <a:p>
            <a:pPr algn="ctr"/>
            <a:r>
              <a:rPr lang="en-US" sz="6600" b="1" dirty="0" err="1" smtClean="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rPr>
              <a:t>Nội</a:t>
            </a:r>
            <a:r>
              <a:rPr lang="en-US" sz="6600" b="1" dirty="0" smtClean="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rPr>
              <a:t> dung </a:t>
            </a:r>
            <a:r>
              <a:rPr lang="en-US" sz="6600" b="1" dirty="0" err="1" smtClean="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rPr>
              <a:t>thuyết</a:t>
            </a:r>
            <a:r>
              <a:rPr lang="en-US" sz="6600" b="1" dirty="0" smtClean="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rPr>
              <a:t> </a:t>
            </a:r>
            <a:r>
              <a:rPr lang="en-US" sz="6600" b="1" dirty="0" err="1" smtClean="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rPr>
              <a:t>trình</a:t>
            </a:r>
            <a:endParaRPr lang="en-US" sz="6600" b="1" dirty="0">
              <a:ln>
                <a:solidFill>
                  <a:schemeClr val="tx1"/>
                </a:solidFill>
              </a:ln>
              <a:solidFill>
                <a:schemeClr val="bg1"/>
              </a:solidFill>
              <a:effectLst>
                <a:outerShdw blurRad="38100" dist="38100" dir="2700000" algn="tl">
                  <a:srgbClr val="000000">
                    <a:alpha val="43137"/>
                  </a:srgbClr>
                </a:outerShdw>
              </a:effectLst>
              <a:latin typeface="Times New Roman" panose="02020603050405020304" pitchFamily="18" charset="0"/>
              <a:ea typeface="ADLaM Display" panose="02010000000000000000" pitchFamily="2" charset="0"/>
              <a:cs typeface="Times New Roman" panose="02020603050405020304" pitchFamily="18" charset="0"/>
            </a:endParaRPr>
          </a:p>
        </p:txBody>
      </p:sp>
      <p:sp>
        <p:nvSpPr>
          <p:cNvPr id="12" name="TextBox 11">
            <a:extLst>
              <a:ext uri="{FF2B5EF4-FFF2-40B4-BE49-F238E27FC236}">
                <a16:creationId xmlns:a16="http://schemas.microsoft.com/office/drawing/2014/main" id="{4A0A9047-1C8F-9FEC-B480-FCAF50D36A2C}"/>
              </a:ext>
            </a:extLst>
          </p:cNvPr>
          <p:cNvSpPr txBox="1"/>
          <p:nvPr/>
        </p:nvSpPr>
        <p:spPr>
          <a:xfrm>
            <a:off x="279400" y="2120949"/>
            <a:ext cx="6883400" cy="2616101"/>
          </a:xfrm>
          <a:prstGeom prst="rect">
            <a:avLst/>
          </a:prstGeom>
          <a:noFill/>
        </p:spPr>
        <p:txBody>
          <a:bodyPr wrap="square">
            <a:spAutoFit/>
          </a:bodyPr>
          <a:lstStyle/>
          <a:p>
            <a:pPr algn="just">
              <a:spcBef>
                <a:spcPts val="600"/>
              </a:spcBef>
              <a:spcAft>
                <a:spcPts val="600"/>
              </a:spcAft>
            </a:pPr>
            <a:r>
              <a:rPr lang="vi-VN" sz="4800" dirty="0">
                <a:solidFill>
                  <a:schemeClr val="bg1"/>
                </a:solidFill>
                <a:latin typeface="Times New Roman (Headings)"/>
              </a:rPr>
              <a:t>I. Giới </a:t>
            </a:r>
            <a:r>
              <a:rPr lang="en-US" sz="4800" dirty="0" smtClean="0">
                <a:solidFill>
                  <a:schemeClr val="bg1"/>
                </a:solidFill>
                <a:latin typeface="Times New Roman (Headings)"/>
              </a:rPr>
              <a:t>T</a:t>
            </a:r>
            <a:r>
              <a:rPr lang="vi-VN" sz="4800" dirty="0" smtClean="0">
                <a:solidFill>
                  <a:schemeClr val="bg1"/>
                </a:solidFill>
                <a:latin typeface="Times New Roman (Headings)"/>
              </a:rPr>
              <a:t>hiệu</a:t>
            </a:r>
            <a:endParaRPr lang="vi-VN" sz="4800" dirty="0">
              <a:solidFill>
                <a:schemeClr val="bg1"/>
              </a:solidFill>
              <a:latin typeface="Times New Roman (Headings)"/>
            </a:endParaRPr>
          </a:p>
          <a:p>
            <a:pPr algn="just">
              <a:spcBef>
                <a:spcPts val="600"/>
              </a:spcBef>
              <a:spcAft>
                <a:spcPts val="600"/>
              </a:spcAft>
            </a:pPr>
            <a:r>
              <a:rPr lang="vi-VN" sz="4800" dirty="0">
                <a:solidFill>
                  <a:schemeClr val="bg1"/>
                </a:solidFill>
                <a:latin typeface="Times New Roman (Headings)"/>
              </a:rPr>
              <a:t>II. </a:t>
            </a:r>
            <a:r>
              <a:rPr lang="vi-VN" sz="4800" dirty="0" smtClean="0">
                <a:solidFill>
                  <a:schemeClr val="bg1"/>
                </a:solidFill>
                <a:latin typeface="Times New Roman (Headings)"/>
              </a:rPr>
              <a:t>C</a:t>
            </a:r>
            <a:r>
              <a:rPr lang="en-US" sz="4800" dirty="0" err="1" smtClean="0">
                <a:solidFill>
                  <a:schemeClr val="bg1"/>
                </a:solidFill>
                <a:latin typeface="Times New Roman (Headings)"/>
              </a:rPr>
              <a:t>ác</a:t>
            </a:r>
            <a:r>
              <a:rPr lang="en-US" sz="4800" dirty="0" smtClean="0">
                <a:solidFill>
                  <a:schemeClr val="bg1"/>
                </a:solidFill>
                <a:latin typeface="Times New Roman (Headings)"/>
              </a:rPr>
              <a:t> </a:t>
            </a:r>
            <a:r>
              <a:rPr lang="en-US" sz="4800" dirty="0" err="1" smtClean="0">
                <a:solidFill>
                  <a:schemeClr val="bg1"/>
                </a:solidFill>
                <a:latin typeface="Times New Roman (Headings)"/>
              </a:rPr>
              <a:t>Tiện</a:t>
            </a:r>
            <a:r>
              <a:rPr lang="en-US" sz="4800" dirty="0" smtClean="0">
                <a:solidFill>
                  <a:schemeClr val="bg1"/>
                </a:solidFill>
                <a:latin typeface="Times New Roman (Headings)"/>
              </a:rPr>
              <a:t> </a:t>
            </a:r>
            <a:r>
              <a:rPr lang="en-US" sz="4800" dirty="0" err="1" smtClean="0">
                <a:solidFill>
                  <a:schemeClr val="bg1"/>
                </a:solidFill>
                <a:latin typeface="Times New Roman (Headings)"/>
              </a:rPr>
              <a:t>Ích</a:t>
            </a:r>
            <a:r>
              <a:rPr lang="en-US" sz="4800" dirty="0" smtClean="0">
                <a:solidFill>
                  <a:schemeClr val="bg1"/>
                </a:solidFill>
                <a:latin typeface="Times New Roman (Headings)"/>
              </a:rPr>
              <a:t> </a:t>
            </a:r>
            <a:r>
              <a:rPr lang="en-US" sz="4800" dirty="0" err="1" smtClean="0">
                <a:solidFill>
                  <a:schemeClr val="bg1"/>
                </a:solidFill>
                <a:latin typeface="Times New Roman (Headings)"/>
              </a:rPr>
              <a:t>Chính</a:t>
            </a:r>
            <a:endParaRPr lang="vi-VN" sz="4800" dirty="0">
              <a:solidFill>
                <a:schemeClr val="bg1"/>
              </a:solidFill>
              <a:latin typeface="Times New Roman (Headings)"/>
            </a:endParaRPr>
          </a:p>
          <a:p>
            <a:pPr algn="just">
              <a:spcBef>
                <a:spcPts val="600"/>
              </a:spcBef>
              <a:spcAft>
                <a:spcPts val="600"/>
              </a:spcAft>
            </a:pPr>
            <a:r>
              <a:rPr lang="vi-VN" sz="4800" dirty="0">
                <a:solidFill>
                  <a:schemeClr val="bg1"/>
                </a:solidFill>
                <a:latin typeface="Times New Roman (Headings)"/>
              </a:rPr>
              <a:t>III. </a:t>
            </a:r>
            <a:r>
              <a:rPr lang="vi-VN" sz="4800" dirty="0" smtClean="0">
                <a:solidFill>
                  <a:schemeClr val="bg1"/>
                </a:solidFill>
                <a:latin typeface="Times New Roman (Headings)"/>
              </a:rPr>
              <a:t>De</a:t>
            </a:r>
            <a:r>
              <a:rPr lang="en-US" sz="4800" dirty="0">
                <a:solidFill>
                  <a:schemeClr val="bg1"/>
                </a:solidFill>
                <a:latin typeface="Times New Roman (Headings)"/>
              </a:rPr>
              <a:t>m</a:t>
            </a:r>
            <a:r>
              <a:rPr lang="vi-VN" sz="4800" dirty="0" smtClean="0">
                <a:solidFill>
                  <a:schemeClr val="bg1"/>
                </a:solidFill>
                <a:latin typeface="Times New Roman (Headings)"/>
              </a:rPr>
              <a:t>o</a:t>
            </a:r>
            <a:endParaRPr lang="en-US" sz="4800" dirty="0">
              <a:solidFill>
                <a:schemeClr val="bg1"/>
              </a:solidFill>
              <a:latin typeface="Times New Roman (Headings)"/>
            </a:endParaRPr>
          </a:p>
        </p:txBody>
      </p:sp>
    </p:spTree>
    <p:extLst>
      <p:ext uri="{BB962C8B-B14F-4D97-AF65-F5344CB8AC3E}">
        <p14:creationId xmlns:p14="http://schemas.microsoft.com/office/powerpoint/2010/main" val="31956743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a:t>
            </a:r>
          </a:p>
        </p:txBody>
      </p:sp>
      <p:sp>
        <p:nvSpPr>
          <p:cNvPr id="8" name="TextBox 7">
            <a:extLst>
              <a:ext uri="{FF2B5EF4-FFF2-40B4-BE49-F238E27FC236}">
                <a16:creationId xmlns:a16="http://schemas.microsoft.com/office/drawing/2014/main" id="{4B8643F0-A68D-387A-3D0D-6B8F256880EC}"/>
              </a:ext>
            </a:extLst>
          </p:cNvPr>
          <p:cNvSpPr txBox="1"/>
          <p:nvPr/>
        </p:nvSpPr>
        <p:spPr>
          <a:xfrm>
            <a:off x="638045" y="6211451"/>
            <a:ext cx="6210728"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a:solidFill>
                  <a:srgbClr val="FFFF00"/>
                </a:solidFill>
                <a:latin typeface="+mj-lt"/>
              </a:rPr>
              <a:t>4</a:t>
            </a:r>
            <a:r>
              <a:rPr lang="vi-VN" sz="3200" dirty="0" smtClean="0">
                <a:solidFill>
                  <a:srgbClr val="FFFF00"/>
                </a:solidFill>
                <a:latin typeface="+mj-lt"/>
              </a:rPr>
              <a:t>.</a:t>
            </a:r>
            <a:r>
              <a:rPr lang="en-US" sz="3200" dirty="0">
                <a:solidFill>
                  <a:srgbClr val="FFFF00"/>
                </a:solidFill>
                <a:latin typeface="+mj-lt"/>
              </a:rPr>
              <a:t>4</a:t>
            </a:r>
            <a:r>
              <a:rPr lang="vi-VN" sz="3200" dirty="0" smtClean="0">
                <a:solidFill>
                  <a:srgbClr val="FFFF00"/>
                </a:solidFill>
                <a:latin typeface="+mj-lt"/>
              </a:rPr>
              <a:t>:</a:t>
            </a:r>
            <a:r>
              <a:rPr lang="en-US" sz="3200" dirty="0" err="1" smtClean="0">
                <a:solidFill>
                  <a:srgbClr val="FFFF00"/>
                </a:solidFill>
                <a:latin typeface="+mj-lt"/>
              </a:rPr>
              <a:t>Báo</a:t>
            </a:r>
            <a:r>
              <a:rPr lang="en-US" sz="3200" dirty="0" smtClean="0">
                <a:solidFill>
                  <a:srgbClr val="FFFF00"/>
                </a:solidFill>
                <a:latin typeface="+mj-lt"/>
              </a:rPr>
              <a:t> </a:t>
            </a:r>
            <a:r>
              <a:rPr lang="en-US" sz="3200" dirty="0" err="1" smtClean="0">
                <a:solidFill>
                  <a:srgbClr val="FFFF00"/>
                </a:solidFill>
                <a:latin typeface="+mj-lt"/>
              </a:rPr>
              <a:t>thức</a:t>
            </a:r>
            <a:endParaRPr lang="vi-VN" sz="3200" dirty="0">
              <a:solidFill>
                <a:srgbClr val="FFFF00"/>
              </a:solidFill>
              <a:latin typeface="+mj-lt"/>
            </a:endParaRPr>
          </a:p>
        </p:txBody>
      </p:sp>
      <p:sp>
        <p:nvSpPr>
          <p:cNvPr id="20" name="TextBox 19">
            <a:extLst>
              <a:ext uri="{FF2B5EF4-FFF2-40B4-BE49-F238E27FC236}">
                <a16:creationId xmlns:a16="http://schemas.microsoft.com/office/drawing/2014/main" id="{A714E48F-E7B5-D39A-CE5B-713CDD0EB245}"/>
              </a:ext>
            </a:extLst>
          </p:cNvPr>
          <p:cNvSpPr txBox="1"/>
          <p:nvPr/>
        </p:nvSpPr>
        <p:spPr>
          <a:xfrm>
            <a:off x="6804335" y="6261540"/>
            <a:ext cx="5387665"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4</a:t>
            </a:r>
            <a:r>
              <a:rPr lang="vi-VN" sz="3200" dirty="0" smtClean="0">
                <a:solidFill>
                  <a:srgbClr val="FFFF00"/>
                </a:solidFill>
                <a:latin typeface="+mj-lt"/>
              </a:rPr>
              <a:t>.</a:t>
            </a:r>
            <a:r>
              <a:rPr lang="en-US" sz="3200" dirty="0">
                <a:solidFill>
                  <a:srgbClr val="FFFF00"/>
                </a:solidFill>
                <a:latin typeface="+mj-lt"/>
              </a:rPr>
              <a:t>5</a:t>
            </a:r>
            <a:r>
              <a:rPr lang="vi-VN" sz="3200" dirty="0" smtClean="0">
                <a:solidFill>
                  <a:srgbClr val="FFFF00"/>
                </a:solidFill>
                <a:latin typeface="+mj-lt"/>
              </a:rPr>
              <a:t>: </a:t>
            </a:r>
            <a:r>
              <a:rPr lang="en-US" sz="3200" dirty="0" err="1" smtClean="0">
                <a:solidFill>
                  <a:srgbClr val="FFFF00"/>
                </a:solidFill>
                <a:latin typeface="+mj-lt"/>
              </a:rPr>
              <a:t>Cài</a:t>
            </a:r>
            <a:r>
              <a:rPr lang="en-US" sz="3200" dirty="0" smtClean="0">
                <a:solidFill>
                  <a:srgbClr val="FFFF00"/>
                </a:solidFill>
                <a:latin typeface="+mj-lt"/>
              </a:rPr>
              <a:t> </a:t>
            </a:r>
            <a:r>
              <a:rPr lang="en-US" sz="3200" dirty="0" err="1" smtClean="0">
                <a:solidFill>
                  <a:srgbClr val="FFFF00"/>
                </a:solidFill>
                <a:latin typeface="+mj-lt"/>
              </a:rPr>
              <a:t>đặt</a:t>
            </a:r>
            <a:r>
              <a:rPr lang="en-US" sz="3200" dirty="0" smtClean="0">
                <a:solidFill>
                  <a:srgbClr val="FFFF00"/>
                </a:solidFill>
                <a:latin typeface="+mj-lt"/>
              </a:rPr>
              <a:t> </a:t>
            </a:r>
            <a:r>
              <a:rPr lang="en-US" sz="3200" dirty="0" err="1" smtClean="0">
                <a:solidFill>
                  <a:srgbClr val="FFFF00"/>
                </a:solidFill>
                <a:latin typeface="+mj-lt"/>
              </a:rPr>
              <a:t>báo</a:t>
            </a:r>
            <a:r>
              <a:rPr lang="en-US" sz="3200" dirty="0" smtClean="0">
                <a:solidFill>
                  <a:srgbClr val="FFFF00"/>
                </a:solidFill>
                <a:latin typeface="+mj-lt"/>
              </a:rPr>
              <a:t> </a:t>
            </a:r>
            <a:r>
              <a:rPr lang="en-US" sz="3200" dirty="0" err="1" smtClean="0">
                <a:solidFill>
                  <a:srgbClr val="FFFF00"/>
                </a:solidFill>
                <a:latin typeface="+mj-lt"/>
              </a:rPr>
              <a:t>thức</a:t>
            </a:r>
            <a:endParaRPr lang="vi-VN" sz="3200" dirty="0">
              <a:solidFill>
                <a:srgbClr val="FFFF00"/>
              </a:solidFill>
              <a:latin typeface="+mj-lt"/>
            </a:endParaRPr>
          </a:p>
        </p:txBody>
      </p:sp>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389" b="97963" l="10000" r="90000"/>
                    </a14:imgEffect>
                  </a14:imgLayer>
                </a14:imgProps>
              </a:ext>
              <a:ext uri="{28A0092B-C50C-407E-A947-70E740481C1C}">
                <a14:useLocalDpi xmlns:a14="http://schemas.microsoft.com/office/drawing/2010/main" val="0"/>
              </a:ext>
            </a:extLst>
          </a:blip>
          <a:stretch>
            <a:fillRect/>
          </a:stretch>
        </p:blipFill>
        <p:spPr>
          <a:xfrm>
            <a:off x="127000" y="1841678"/>
            <a:ext cx="4114800" cy="4114800"/>
          </a:xfrm>
          <a:prstGeom prst="rect">
            <a:avLst/>
          </a:prstGeom>
        </p:spPr>
      </p:pic>
      <p:pic>
        <p:nvPicPr>
          <p:cNvPr id="7" name="baothuc">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060619" y="1586706"/>
            <a:ext cx="2314575" cy="4114800"/>
          </a:xfrm>
          <a:prstGeom prst="rect">
            <a:avLst/>
          </a:prstGeom>
          <a:effectLst>
            <a:softEdge rad="152400"/>
          </a:effectLst>
        </p:spPr>
      </p:pic>
    </p:spTree>
    <p:extLst>
      <p:ext uri="{BB962C8B-B14F-4D97-AF65-F5344CB8AC3E}">
        <p14:creationId xmlns:p14="http://schemas.microsoft.com/office/powerpoint/2010/main" val="257352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 Ghi chú</a:t>
            </a:r>
          </a:p>
        </p:txBody>
      </p:sp>
      <p:sp>
        <p:nvSpPr>
          <p:cNvPr id="8" name="TextBox 7">
            <a:extLst>
              <a:ext uri="{FF2B5EF4-FFF2-40B4-BE49-F238E27FC236}">
                <a16:creationId xmlns:a16="http://schemas.microsoft.com/office/drawing/2014/main" id="{4B8643F0-A68D-387A-3D0D-6B8F256880EC}"/>
              </a:ext>
            </a:extLst>
          </p:cNvPr>
          <p:cNvSpPr txBox="1"/>
          <p:nvPr/>
        </p:nvSpPr>
        <p:spPr>
          <a:xfrm>
            <a:off x="638045" y="6211451"/>
            <a:ext cx="6210728"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4.6</a:t>
            </a:r>
            <a:r>
              <a:rPr lang="vi-VN" sz="3200" dirty="0" smtClean="0">
                <a:solidFill>
                  <a:srgbClr val="FFFF00"/>
                </a:solidFill>
                <a:latin typeface="+mj-lt"/>
              </a:rPr>
              <a:t>:</a:t>
            </a:r>
            <a:r>
              <a:rPr lang="en-US" sz="3200" dirty="0" smtClean="0">
                <a:solidFill>
                  <a:srgbClr val="FFFF00"/>
                </a:solidFill>
                <a:latin typeface="+mj-lt"/>
              </a:rPr>
              <a:t> </a:t>
            </a:r>
            <a:r>
              <a:rPr lang="vi-VN" sz="3200" dirty="0" smtClean="0">
                <a:solidFill>
                  <a:srgbClr val="FFFF00"/>
                </a:solidFill>
                <a:latin typeface="+mj-lt"/>
              </a:rPr>
              <a:t>Ghi </a:t>
            </a:r>
            <a:r>
              <a:rPr lang="vi-VN" sz="3200" dirty="0">
                <a:solidFill>
                  <a:srgbClr val="FFFF00"/>
                </a:solidFill>
                <a:latin typeface="+mj-lt"/>
              </a:rPr>
              <a:t>chú</a:t>
            </a:r>
          </a:p>
        </p:txBody>
      </p:sp>
      <p:pic>
        <p:nvPicPr>
          <p:cNvPr id="14" name="Picture 13">
            <a:extLst>
              <a:ext uri="{FF2B5EF4-FFF2-40B4-BE49-F238E27FC236}">
                <a16:creationId xmlns:a16="http://schemas.microsoft.com/office/drawing/2014/main" id="{512049AE-CE33-91AD-6EA4-5CB1BA6D94E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7484" y="1562822"/>
            <a:ext cx="4610957" cy="4610957"/>
          </a:xfrm>
          <a:prstGeom prst="rect">
            <a:avLst/>
          </a:prstGeom>
        </p:spPr>
      </p:pic>
      <p:sp>
        <p:nvSpPr>
          <p:cNvPr id="20" name="TextBox 19">
            <a:extLst>
              <a:ext uri="{FF2B5EF4-FFF2-40B4-BE49-F238E27FC236}">
                <a16:creationId xmlns:a16="http://schemas.microsoft.com/office/drawing/2014/main" id="{A714E48F-E7B5-D39A-CE5B-713CDD0EB245}"/>
              </a:ext>
            </a:extLst>
          </p:cNvPr>
          <p:cNvSpPr txBox="1"/>
          <p:nvPr/>
        </p:nvSpPr>
        <p:spPr>
          <a:xfrm>
            <a:off x="6804335" y="6261540"/>
            <a:ext cx="6560048"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4.7</a:t>
            </a:r>
            <a:r>
              <a:rPr lang="vi-VN" sz="3200" dirty="0" smtClean="0">
                <a:solidFill>
                  <a:srgbClr val="FFFF00"/>
                </a:solidFill>
                <a:latin typeface="+mj-lt"/>
              </a:rPr>
              <a:t>: </a:t>
            </a:r>
            <a:r>
              <a:rPr lang="vi-VN" sz="3200" dirty="0">
                <a:solidFill>
                  <a:srgbClr val="FFFF00"/>
                </a:solidFill>
                <a:latin typeface="+mj-lt"/>
              </a:rPr>
              <a:t>Thêm ghi chú</a:t>
            </a:r>
          </a:p>
        </p:txBody>
      </p:sp>
      <p:pic>
        <p:nvPicPr>
          <p:cNvPr id="6" name="Picture 5">
            <a:extLst>
              <a:ext uri="{FF2B5EF4-FFF2-40B4-BE49-F238E27FC236}">
                <a16:creationId xmlns:a16="http://schemas.microsoft.com/office/drawing/2014/main" id="{2B163F4D-BC6F-3EA1-1478-535F264D132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10000" r="90000">
                        <a14:foregroundMark x1="58519" y1="11389" x2="58519" y2="11389"/>
                        <a14:foregroundMark x1="59815" y1="11204" x2="59815" y2="11204"/>
                        <a14:foregroundMark x1="46759" y1="93148" x2="46759" y2="93148"/>
                        <a14:foregroundMark x1="38148" y1="91667" x2="38148" y2="91667"/>
                        <a14:foregroundMark x1="38148" y1="91667" x2="38148" y2="91667"/>
                        <a14:foregroundMark x1="62500" y1="89722" x2="62500" y2="89722"/>
                        <a14:foregroundMark x1="63704" y1="93611" x2="63704" y2="93611"/>
                        <a14:foregroundMark x1="70648" y1="94259" x2="70648" y2="94259"/>
                        <a14:foregroundMark x1="69907" y1="90926" x2="69907" y2="90926"/>
                        <a14:foregroundMark x1="33056" y1="93148" x2="33056" y2="93148"/>
                        <a14:foregroundMark x1="43519" y1="92130" x2="43519" y2="92130"/>
                        <a14:foregroundMark x1="55370" y1="91389" x2="55370" y2="91389"/>
                        <a14:foregroundMark x1="31852" y1="12778" x2="31852" y2="12778"/>
                        <a14:foregroundMark x1="31667" y1="7222" x2="31667" y2="7222"/>
                        <a14:foregroundMark x1="70741" y1="7222" x2="70741" y2="7222"/>
                        <a14:foregroundMark x1="72593" y1="13611" x2="72593" y2="13611"/>
                        <a14:foregroundMark x1="45000" y1="13056" x2="45000" y2="13056"/>
                        <a14:foregroundMark x1="37963" y1="13889" x2="37963" y2="13889"/>
                        <a14:foregroundMark x1="37407" y1="11111" x2="37407" y2="11111"/>
                        <a14:foregroundMark x1="37037" y1="9444" x2="37037" y2="9444"/>
                        <a14:foregroundMark x1="52685" y1="10463" x2="52685" y2="10463"/>
                        <a14:foregroundMark x1="47222" y1="8981" x2="47222" y2="8981"/>
                        <a14:foregroundMark x1="44259" y1="8704" x2="44259" y2="8704"/>
                        <a14:foregroundMark x1="54722" y1="13148" x2="54722" y2="13148"/>
                        <a14:foregroundMark x1="49537" y1="13148" x2="49537" y2="13148"/>
                        <a14:foregroundMark x1="58981" y1="11852" x2="58981" y2="11852"/>
                        <a14:foregroundMark x1="66574" y1="12870" x2="66574" y2="12870"/>
                        <a14:foregroundMark x1="64167" y1="10370" x2="64167" y2="10370"/>
                        <a14:foregroundMark x1="33333" y1="91667" x2="33333" y2="91667"/>
                        <a14:foregroundMark x1="31111" y1="90000" x2="31111" y2="90000"/>
                        <a14:foregroundMark x1="58333" y1="94074" x2="58333" y2="94074"/>
                        <a14:foregroundMark x1="44444" y1="90000" x2="44444" y2="90000"/>
                        <a14:foregroundMark x1="39907" y1="90000" x2="39907" y2="90000"/>
                        <a14:foregroundMark x1="37963" y1="91389" x2="37963" y2="91389"/>
                        <a14:foregroundMark x1="34815" y1="95741" x2="34815" y2="95741"/>
                        <a14:foregroundMark x1="40185" y1="96204" x2="40185" y2="96204"/>
                        <a14:foregroundMark x1="50833" y1="95926" x2="50833" y2="95926"/>
                        <a14:foregroundMark x1="64444" y1="96296" x2="64444" y2="96296"/>
                        <a14:foregroundMark x1="69259" y1="96296" x2="69259" y2="96296"/>
                        <a14:foregroundMark x1="71852" y1="89630" x2="71852" y2="89630"/>
                        <a14:foregroundMark x1="53056" y1="89722" x2="53056" y2="89722"/>
                        <a14:foregroundMark x1="50833" y1="89722" x2="50833" y2="89722"/>
                        <a14:foregroundMark x1="35463" y1="89259" x2="35463" y2="89259"/>
                        <a14:foregroundMark x1="58611" y1="89259" x2="58611" y2="89259"/>
                        <a14:foregroundMark x1="65648" y1="90000" x2="65648" y2="90000"/>
                        <a14:foregroundMark x1="68981" y1="89259" x2="68981" y2="89259"/>
                      </a14:backgroundRemoval>
                    </a14:imgEffect>
                  </a14:imgLayer>
                </a14:imgProps>
              </a:ext>
              <a:ext uri="{28A0092B-C50C-407E-A947-70E740481C1C}">
                <a14:useLocalDpi xmlns:a14="http://schemas.microsoft.com/office/drawing/2010/main" val="0"/>
              </a:ext>
            </a:extLst>
          </a:blip>
          <a:stretch>
            <a:fillRect/>
          </a:stretch>
        </p:blipFill>
        <p:spPr>
          <a:xfrm>
            <a:off x="5080845" y="1585535"/>
            <a:ext cx="4610958" cy="4610958"/>
          </a:xfrm>
          <a:prstGeom prst="rect">
            <a:avLst/>
          </a:prstGeom>
        </p:spPr>
      </p:pic>
      <p:pic>
        <p:nvPicPr>
          <p:cNvPr id="9" name="Picture 8">
            <a:extLst>
              <a:ext uri="{FF2B5EF4-FFF2-40B4-BE49-F238E27FC236}">
                <a16:creationId xmlns:a16="http://schemas.microsoft.com/office/drawing/2014/main" id="{D96F2202-D27F-844E-5684-AF706AF075B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0000">
                        <a14:foregroundMark x1="36759" y1="8426" x2="36759" y2="8426"/>
                        <a14:foregroundMark x1="35463" y1="94074" x2="35463" y2="94074"/>
                        <a14:foregroundMark x1="69537" y1="93333" x2="69537" y2="93333"/>
                        <a14:foregroundMark x1="31204" y1="90000" x2="31204" y2="90000"/>
                        <a14:foregroundMark x1="70000" y1="90185" x2="70000" y2="90185"/>
                        <a14:foregroundMark x1="50833" y1="89907" x2="50833" y2="89907"/>
                      </a14:backgroundRemoval>
                    </a14:imgEffect>
                  </a14:imgLayer>
                </a14:imgProps>
              </a:ext>
              <a:ext uri="{28A0092B-C50C-407E-A947-70E740481C1C}">
                <a14:useLocalDpi xmlns:a14="http://schemas.microsoft.com/office/drawing/2010/main" val="0"/>
              </a:ext>
            </a:extLst>
          </a:blip>
          <a:stretch>
            <a:fillRect/>
          </a:stretch>
        </p:blipFill>
        <p:spPr>
          <a:xfrm>
            <a:off x="7923513" y="1585535"/>
            <a:ext cx="4610958" cy="4676005"/>
          </a:xfrm>
          <a:prstGeom prst="rect">
            <a:avLst/>
          </a:prstGeom>
        </p:spPr>
      </p:pic>
    </p:spTree>
    <p:extLst>
      <p:ext uri="{BB962C8B-B14F-4D97-AF65-F5344CB8AC3E}">
        <p14:creationId xmlns:p14="http://schemas.microsoft.com/office/powerpoint/2010/main" val="31944092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 Ghi chú</a:t>
            </a:r>
          </a:p>
        </p:txBody>
      </p:sp>
      <p:pic>
        <p:nvPicPr>
          <p:cNvPr id="7" name="Picture 6">
            <a:extLst>
              <a:ext uri="{FF2B5EF4-FFF2-40B4-BE49-F238E27FC236}">
                <a16:creationId xmlns:a16="http://schemas.microsoft.com/office/drawing/2014/main" id="{176D277F-9C3C-4D2E-8FDF-0A4291B971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foregroundMark x1="34630" y1="11111" x2="34630" y2="11111"/>
                        <a14:foregroundMark x1="51574" y1="92315" x2="51574" y2="92315"/>
                        <a14:foregroundMark x1="31481" y1="91204" x2="31481" y2="91204"/>
                        <a14:foregroundMark x1="66852" y1="92778" x2="66852" y2="92778"/>
                        <a14:foregroundMark x1="33796" y1="90185" x2="33796" y2="90185"/>
                        <a14:foregroundMark x1="39444" y1="89907" x2="39444" y2="89907"/>
                        <a14:foregroundMark x1="43333" y1="90000" x2="43333" y2="90000"/>
                        <a14:foregroundMark x1="47685" y1="90648" x2="47685" y2="90648"/>
                        <a14:foregroundMark x1="39907" y1="93333" x2="39907" y2="93333"/>
                        <a14:foregroundMark x1="52222" y1="94815" x2="52222" y2="94815"/>
                        <a14:foregroundMark x1="61296" y1="95093" x2="61296" y2="95093"/>
                        <a14:foregroundMark x1="55926" y1="12407" x2="55926" y2="12407"/>
                        <a14:foregroundMark x1="67593" y1="7685" x2="67593" y2="7685"/>
                        <a14:foregroundMark x1="69259" y1="11204" x2="69259" y2="11204"/>
                        <a14:foregroundMark x1="71852" y1="12778" x2="71852" y2="12778"/>
                        <a14:foregroundMark x1="31667" y1="12315" x2="31667" y2="12315"/>
                        <a14:foregroundMark x1="33611" y1="95741" x2="33611" y2="95741"/>
                        <a14:foregroundMark x1="70741" y1="88241" x2="70741" y2="88241"/>
                        <a14:foregroundMark x1="71389" y1="91852" x2="71389" y2="91852"/>
                        <a14:foregroundMark x1="67593" y1="95093" x2="67593" y2="95093"/>
                        <a14:foregroundMark x1="57870" y1="90648" x2="57870" y2="90648"/>
                        <a14:foregroundMark x1="57870" y1="90648" x2="57870" y2="90648"/>
                        <a14:foregroundMark x1="57870" y1="92778" x2="57870" y2="92778"/>
                        <a14:foregroundMark x1="44259" y1="96759" x2="44259" y2="96759"/>
                        <a14:foregroundMark x1="49537" y1="93796" x2="49537" y2="93796"/>
                        <a14:foregroundMark x1="57037" y1="96204" x2="57037" y2="96204"/>
                        <a14:foregroundMark x1="61759" y1="94259" x2="61759" y2="94259"/>
                        <a14:foregroundMark x1="60926" y1="91204" x2="60926" y2="91204"/>
                        <a14:foregroundMark x1="62963" y1="91204" x2="62963" y2="91204"/>
                      </a14:backgroundRemoval>
                    </a14:imgEffect>
                  </a14:imgLayer>
                </a14:imgProps>
              </a:ext>
              <a:ext uri="{28A0092B-C50C-407E-A947-70E740481C1C}">
                <a14:useLocalDpi xmlns:a14="http://schemas.microsoft.com/office/drawing/2010/main" val="0"/>
              </a:ext>
            </a:extLst>
          </a:blip>
          <a:stretch>
            <a:fillRect/>
          </a:stretch>
        </p:blipFill>
        <p:spPr>
          <a:xfrm>
            <a:off x="-343328" y="1586706"/>
            <a:ext cx="4630973" cy="4630973"/>
          </a:xfrm>
          <a:prstGeom prst="rect">
            <a:avLst/>
          </a:prstGeom>
        </p:spPr>
      </p:pic>
      <p:sp>
        <p:nvSpPr>
          <p:cNvPr id="11" name="TextBox 10">
            <a:extLst>
              <a:ext uri="{FF2B5EF4-FFF2-40B4-BE49-F238E27FC236}">
                <a16:creationId xmlns:a16="http://schemas.microsoft.com/office/drawing/2014/main" id="{3B3AA072-4511-7C0E-1DD5-7EDB60424B60}"/>
              </a:ext>
            </a:extLst>
          </p:cNvPr>
          <p:cNvSpPr txBox="1"/>
          <p:nvPr/>
        </p:nvSpPr>
        <p:spPr>
          <a:xfrm>
            <a:off x="126999" y="6217679"/>
            <a:ext cx="7777357"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4.8</a:t>
            </a:r>
            <a:r>
              <a:rPr lang="vi-VN" sz="3200" dirty="0" smtClean="0">
                <a:solidFill>
                  <a:srgbClr val="FFFF00"/>
                </a:solidFill>
                <a:latin typeface="+mj-lt"/>
              </a:rPr>
              <a:t>: </a:t>
            </a:r>
            <a:r>
              <a:rPr lang="vi-VN" sz="3200" dirty="0">
                <a:solidFill>
                  <a:srgbClr val="FFFF00"/>
                </a:solidFill>
                <a:latin typeface="+mj-lt"/>
              </a:rPr>
              <a:t>Các controls trong Thêm ghi chú</a:t>
            </a:r>
          </a:p>
        </p:txBody>
      </p:sp>
      <p:sp>
        <p:nvSpPr>
          <p:cNvPr id="13" name="Oval 12">
            <a:extLst>
              <a:ext uri="{FF2B5EF4-FFF2-40B4-BE49-F238E27FC236}">
                <a16:creationId xmlns:a16="http://schemas.microsoft.com/office/drawing/2014/main" id="{29C081BD-280B-C205-F51F-C714072AA7DE}"/>
              </a:ext>
            </a:extLst>
          </p:cNvPr>
          <p:cNvSpPr/>
          <p:nvPr/>
        </p:nvSpPr>
        <p:spPr>
          <a:xfrm>
            <a:off x="439434" y="2122661"/>
            <a:ext cx="467332" cy="404420"/>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1</a:t>
            </a:r>
            <a:endParaRPr lang="en-US" dirty="0">
              <a:solidFill>
                <a:schemeClr val="bg1"/>
              </a:solidFill>
            </a:endParaRPr>
          </a:p>
        </p:txBody>
      </p:sp>
      <p:sp>
        <p:nvSpPr>
          <p:cNvPr id="16" name="Oval 15">
            <a:extLst>
              <a:ext uri="{FF2B5EF4-FFF2-40B4-BE49-F238E27FC236}">
                <a16:creationId xmlns:a16="http://schemas.microsoft.com/office/drawing/2014/main" id="{8F3579AA-2CB1-C100-2A83-146AD7C866E9}"/>
              </a:ext>
            </a:extLst>
          </p:cNvPr>
          <p:cNvSpPr/>
          <p:nvPr/>
        </p:nvSpPr>
        <p:spPr>
          <a:xfrm>
            <a:off x="439434" y="5228211"/>
            <a:ext cx="467332" cy="404420"/>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2</a:t>
            </a:r>
            <a:endParaRPr lang="en-US" dirty="0">
              <a:solidFill>
                <a:schemeClr val="bg1"/>
              </a:solidFill>
            </a:endParaRPr>
          </a:p>
        </p:txBody>
      </p:sp>
      <p:sp>
        <p:nvSpPr>
          <p:cNvPr id="17" name="Oval 16">
            <a:extLst>
              <a:ext uri="{FF2B5EF4-FFF2-40B4-BE49-F238E27FC236}">
                <a16:creationId xmlns:a16="http://schemas.microsoft.com/office/drawing/2014/main" id="{5163C610-1E69-380C-173B-0798EEC08A48}"/>
              </a:ext>
            </a:extLst>
          </p:cNvPr>
          <p:cNvSpPr/>
          <p:nvPr/>
        </p:nvSpPr>
        <p:spPr>
          <a:xfrm>
            <a:off x="1032695" y="5841032"/>
            <a:ext cx="313219" cy="321101"/>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3</a:t>
            </a:r>
            <a:endParaRPr lang="en-US" dirty="0">
              <a:solidFill>
                <a:schemeClr val="bg1"/>
              </a:solidFill>
            </a:endParaRPr>
          </a:p>
        </p:txBody>
      </p:sp>
      <p:sp>
        <p:nvSpPr>
          <p:cNvPr id="18" name="Oval 17">
            <a:extLst>
              <a:ext uri="{FF2B5EF4-FFF2-40B4-BE49-F238E27FC236}">
                <a16:creationId xmlns:a16="http://schemas.microsoft.com/office/drawing/2014/main" id="{F731138F-D8B9-850E-2578-C17984C3A638}"/>
              </a:ext>
            </a:extLst>
          </p:cNvPr>
          <p:cNvSpPr/>
          <p:nvPr/>
        </p:nvSpPr>
        <p:spPr>
          <a:xfrm>
            <a:off x="1345914" y="5853120"/>
            <a:ext cx="313219" cy="321101"/>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4 </a:t>
            </a:r>
            <a:endParaRPr lang="en-US" dirty="0">
              <a:solidFill>
                <a:schemeClr val="bg1"/>
              </a:solidFill>
            </a:endParaRPr>
          </a:p>
        </p:txBody>
      </p:sp>
      <p:sp>
        <p:nvSpPr>
          <p:cNvPr id="19" name="Oval 18">
            <a:extLst>
              <a:ext uri="{FF2B5EF4-FFF2-40B4-BE49-F238E27FC236}">
                <a16:creationId xmlns:a16="http://schemas.microsoft.com/office/drawing/2014/main" id="{DAA2CBF0-8EE0-76A0-9D8E-7114E6992B4C}"/>
              </a:ext>
            </a:extLst>
          </p:cNvPr>
          <p:cNvSpPr/>
          <p:nvPr/>
        </p:nvSpPr>
        <p:spPr>
          <a:xfrm>
            <a:off x="1845851" y="5571348"/>
            <a:ext cx="313219" cy="321101"/>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5</a:t>
            </a:r>
            <a:endParaRPr lang="en-US" dirty="0">
              <a:solidFill>
                <a:schemeClr val="bg1"/>
              </a:solidFill>
            </a:endParaRPr>
          </a:p>
        </p:txBody>
      </p:sp>
      <p:sp>
        <p:nvSpPr>
          <p:cNvPr id="21" name="Oval 20">
            <a:extLst>
              <a:ext uri="{FF2B5EF4-FFF2-40B4-BE49-F238E27FC236}">
                <a16:creationId xmlns:a16="http://schemas.microsoft.com/office/drawing/2014/main" id="{8CBB5039-90F4-7AF2-8CBA-4FBC5348E0BE}"/>
              </a:ext>
            </a:extLst>
          </p:cNvPr>
          <p:cNvSpPr/>
          <p:nvPr/>
        </p:nvSpPr>
        <p:spPr>
          <a:xfrm>
            <a:off x="3081890" y="2205742"/>
            <a:ext cx="313219" cy="321101"/>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vi-VN" dirty="0">
                <a:solidFill>
                  <a:schemeClr val="bg1"/>
                </a:solidFill>
              </a:rPr>
              <a:t>6</a:t>
            </a:r>
            <a:endParaRPr lang="en-US" dirty="0">
              <a:solidFill>
                <a:schemeClr val="bg1"/>
              </a:solidFill>
            </a:endParaRPr>
          </a:p>
        </p:txBody>
      </p:sp>
      <p:sp>
        <p:nvSpPr>
          <p:cNvPr id="23" name="TextBox 22">
            <a:extLst>
              <a:ext uri="{FF2B5EF4-FFF2-40B4-BE49-F238E27FC236}">
                <a16:creationId xmlns:a16="http://schemas.microsoft.com/office/drawing/2014/main" id="{4354A667-5C2F-61A3-3EE0-A849A95C0712}"/>
              </a:ext>
            </a:extLst>
          </p:cNvPr>
          <p:cNvSpPr txBox="1"/>
          <p:nvPr/>
        </p:nvSpPr>
        <p:spPr>
          <a:xfrm>
            <a:off x="7615204" y="2205742"/>
            <a:ext cx="6267236" cy="3816429"/>
          </a:xfrm>
          <a:prstGeom prst="rect">
            <a:avLst/>
          </a:prstGeom>
          <a:noFill/>
        </p:spPr>
        <p:txBody>
          <a:bodyPr wrap="square">
            <a:spAutoFit/>
          </a:bodyPr>
          <a:lstStyle/>
          <a:p>
            <a:pPr marL="342900" indent="-342900" algn="just">
              <a:spcBef>
                <a:spcPts val="600"/>
              </a:spcBef>
              <a:spcAft>
                <a:spcPts val="600"/>
              </a:spcAft>
              <a:buAutoNum type="arabicPeriod"/>
            </a:pPr>
            <a:r>
              <a:rPr lang="vi-VN" sz="3200" dirty="0">
                <a:solidFill>
                  <a:srgbClr val="FFC000"/>
                </a:solidFill>
                <a:latin typeface="+mj-lt"/>
              </a:rPr>
              <a:t>Tiêu đề</a:t>
            </a:r>
          </a:p>
          <a:p>
            <a:pPr marL="342900" indent="-342900" algn="just">
              <a:spcBef>
                <a:spcPts val="600"/>
              </a:spcBef>
              <a:spcAft>
                <a:spcPts val="600"/>
              </a:spcAft>
              <a:buAutoNum type="arabicPeriod"/>
            </a:pPr>
            <a:r>
              <a:rPr lang="vi-VN" sz="3200" dirty="0">
                <a:solidFill>
                  <a:srgbClr val="FFC000"/>
                </a:solidFill>
                <a:latin typeface="+mj-lt"/>
              </a:rPr>
              <a:t>Nội dung</a:t>
            </a:r>
          </a:p>
          <a:p>
            <a:pPr marL="342900" indent="-342900" algn="just">
              <a:spcBef>
                <a:spcPts val="600"/>
              </a:spcBef>
              <a:spcAft>
                <a:spcPts val="600"/>
              </a:spcAft>
              <a:buAutoNum type="arabicPeriod"/>
            </a:pPr>
            <a:r>
              <a:rPr lang="vi-VN" sz="3200" dirty="0">
                <a:solidFill>
                  <a:srgbClr val="FFC000"/>
                </a:solidFill>
                <a:latin typeface="+mj-lt"/>
              </a:rPr>
              <a:t>Tải ảnh từ thư mục</a:t>
            </a:r>
          </a:p>
          <a:p>
            <a:pPr marL="342900" indent="-342900" algn="just">
              <a:spcBef>
                <a:spcPts val="600"/>
              </a:spcBef>
              <a:spcAft>
                <a:spcPts val="600"/>
              </a:spcAft>
              <a:buAutoNum type="arabicPeriod"/>
            </a:pPr>
            <a:r>
              <a:rPr lang="vi-VN" sz="3200" dirty="0">
                <a:solidFill>
                  <a:srgbClr val="FFC000"/>
                </a:solidFill>
                <a:latin typeface="+mj-lt"/>
              </a:rPr>
              <a:t>Nhắc hẹn </a:t>
            </a:r>
          </a:p>
          <a:p>
            <a:pPr marL="342900" indent="-342900" algn="just">
              <a:spcBef>
                <a:spcPts val="600"/>
              </a:spcBef>
              <a:spcAft>
                <a:spcPts val="600"/>
              </a:spcAft>
              <a:buAutoNum type="arabicPeriod"/>
            </a:pPr>
            <a:r>
              <a:rPr lang="vi-VN" sz="3200" dirty="0">
                <a:solidFill>
                  <a:srgbClr val="FFC000"/>
                </a:solidFill>
                <a:latin typeface="+mj-lt"/>
              </a:rPr>
              <a:t>Chụp ảnh</a:t>
            </a:r>
          </a:p>
          <a:p>
            <a:pPr marL="342900" indent="-342900" algn="just">
              <a:spcBef>
                <a:spcPts val="600"/>
              </a:spcBef>
              <a:spcAft>
                <a:spcPts val="600"/>
              </a:spcAft>
              <a:buAutoNum type="arabicPeriod"/>
            </a:pPr>
            <a:r>
              <a:rPr lang="vi-VN" sz="3200" dirty="0">
                <a:solidFill>
                  <a:srgbClr val="FFC000"/>
                </a:solidFill>
                <a:latin typeface="+mj-lt"/>
              </a:rPr>
              <a:t>Lưu</a:t>
            </a:r>
          </a:p>
        </p:txBody>
      </p:sp>
    </p:spTree>
    <p:extLst>
      <p:ext uri="{BB962C8B-B14F-4D97-AF65-F5344CB8AC3E}">
        <p14:creationId xmlns:p14="http://schemas.microsoft.com/office/powerpoint/2010/main" val="26217891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 Ghi chú</a:t>
            </a:r>
          </a:p>
        </p:txBody>
      </p:sp>
      <p:sp>
        <p:nvSpPr>
          <p:cNvPr id="11" name="TextBox 10">
            <a:extLst>
              <a:ext uri="{FF2B5EF4-FFF2-40B4-BE49-F238E27FC236}">
                <a16:creationId xmlns:a16="http://schemas.microsoft.com/office/drawing/2014/main" id="{3B3AA072-4511-7C0E-1DD5-7EDB60424B60}"/>
              </a:ext>
            </a:extLst>
          </p:cNvPr>
          <p:cNvSpPr txBox="1"/>
          <p:nvPr/>
        </p:nvSpPr>
        <p:spPr>
          <a:xfrm>
            <a:off x="126999" y="6217679"/>
            <a:ext cx="7777357"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smtClean="0">
                <a:solidFill>
                  <a:srgbClr val="FFFF00"/>
                </a:solidFill>
                <a:latin typeface="+mj-lt"/>
              </a:rPr>
              <a:t>4.9</a:t>
            </a:r>
            <a:r>
              <a:rPr lang="vi-VN" sz="3200" dirty="0" smtClean="0">
                <a:solidFill>
                  <a:srgbClr val="FFFF00"/>
                </a:solidFill>
                <a:latin typeface="+mj-lt"/>
              </a:rPr>
              <a:t>: </a:t>
            </a:r>
            <a:r>
              <a:rPr lang="vi-VN" sz="3200" dirty="0">
                <a:solidFill>
                  <a:srgbClr val="FFFF00"/>
                </a:solidFill>
                <a:latin typeface="+mj-lt"/>
              </a:rPr>
              <a:t>Các controls trong Thêm ghi chú</a:t>
            </a:r>
          </a:p>
        </p:txBody>
      </p:sp>
      <p:sp>
        <p:nvSpPr>
          <p:cNvPr id="23" name="TextBox 22">
            <a:extLst>
              <a:ext uri="{FF2B5EF4-FFF2-40B4-BE49-F238E27FC236}">
                <a16:creationId xmlns:a16="http://schemas.microsoft.com/office/drawing/2014/main" id="{4354A667-5C2F-61A3-3EE0-A849A95C0712}"/>
              </a:ext>
            </a:extLst>
          </p:cNvPr>
          <p:cNvSpPr txBox="1"/>
          <p:nvPr/>
        </p:nvSpPr>
        <p:spPr>
          <a:xfrm>
            <a:off x="3238500" y="4733185"/>
            <a:ext cx="6267236" cy="584775"/>
          </a:xfrm>
          <a:prstGeom prst="rect">
            <a:avLst/>
          </a:prstGeom>
          <a:noFill/>
        </p:spPr>
        <p:txBody>
          <a:bodyPr wrap="square">
            <a:spAutoFit/>
          </a:bodyPr>
          <a:lstStyle/>
          <a:p>
            <a:pPr algn="just">
              <a:spcBef>
                <a:spcPts val="600"/>
              </a:spcBef>
              <a:spcAft>
                <a:spcPts val="600"/>
              </a:spcAft>
            </a:pPr>
            <a:r>
              <a:rPr lang="en-US" sz="3200" dirty="0">
                <a:solidFill>
                  <a:srgbClr val="FFC000"/>
                </a:solidFill>
                <a:latin typeface="+mj-lt"/>
              </a:rPr>
              <a:t>7. </a:t>
            </a:r>
            <a:r>
              <a:rPr lang="vi-VN" sz="3200" dirty="0">
                <a:solidFill>
                  <a:srgbClr val="FFC000"/>
                </a:solidFill>
                <a:latin typeface="+mj-lt"/>
              </a:rPr>
              <a:t>Hủy nhắc hẹn</a:t>
            </a:r>
          </a:p>
        </p:txBody>
      </p:sp>
      <p:pic>
        <p:nvPicPr>
          <p:cNvPr id="12" name="Picture 11">
            <a:extLst>
              <a:ext uri="{FF2B5EF4-FFF2-40B4-BE49-F238E27FC236}">
                <a16:creationId xmlns:a16="http://schemas.microsoft.com/office/drawing/2014/main" id="{C5CDD662-F189-FA25-4E95-84F3302CC53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630" l="10000" r="90000">
                        <a14:foregroundMark x1="36204" y1="12315" x2="36204" y2="12315"/>
                        <a14:foregroundMark x1="54907" y1="91852" x2="54907" y2="91852"/>
                        <a14:foregroundMark x1="40185" y1="91204" x2="40185" y2="91204"/>
                        <a14:foregroundMark x1="32870" y1="90648" x2="32870" y2="90648"/>
                        <a14:foregroundMark x1="38981" y1="95093" x2="38981" y2="95093"/>
                        <a14:foregroundMark x1="45278" y1="90648" x2="45278" y2="90648"/>
                        <a14:foregroundMark x1="48333" y1="90648" x2="48333" y2="90648"/>
                        <a14:foregroundMark x1="48333" y1="89630" x2="48333" y2="89630"/>
                        <a14:foregroundMark x1="68981" y1="90926" x2="68981" y2="90926"/>
                        <a14:foregroundMark x1="64907" y1="93796" x2="64907" y2="93796"/>
                        <a14:foregroundMark x1="53889" y1="95463" x2="53889" y2="95463"/>
                        <a14:foregroundMark x1="60926" y1="96481" x2="60926" y2="96481"/>
                        <a14:foregroundMark x1="62870" y1="92315" x2="62870" y2="92315"/>
                        <a14:foregroundMark x1="71944" y1="93148" x2="71944" y2="93148"/>
                        <a14:foregroundMark x1="58519" y1="88519" x2="58519" y2="88519"/>
                        <a14:foregroundMark x1="65648" y1="89167" x2="65648" y2="89167"/>
                        <a14:foregroundMark x1="69444" y1="88704" x2="69444" y2="88704"/>
                        <a14:foregroundMark x1="33333" y1="95093" x2="33333" y2="95093"/>
                        <a14:foregroundMark x1="45278" y1="94352" x2="45278" y2="94352"/>
                        <a14:foregroundMark x1="51296" y1="93889" x2="51296" y2="93889"/>
                        <a14:foregroundMark x1="52222" y1="91574" x2="52222" y2="91574"/>
                        <a14:foregroundMark x1="59537" y1="96019" x2="59537" y2="96019"/>
                        <a14:foregroundMark x1="57593" y1="91574" x2="57593" y2="91574"/>
                        <a14:foregroundMark x1="37407" y1="92593" x2="37407" y2="92593"/>
                        <a14:foregroundMark x1="34259" y1="8519" x2="34259" y2="8519"/>
                        <a14:foregroundMark x1="62685" y1="9167" x2="62685" y2="9167"/>
                        <a14:foregroundMark x1="71111" y1="9907" x2="71111" y2="9907"/>
                        <a14:foregroundMark x1="66759" y1="11111" x2="66759" y2="11111"/>
                        <a14:foregroundMark x1="60278" y1="11667" x2="60278" y2="11667"/>
                      </a14:backgroundRemoval>
                    </a14:imgEffect>
                  </a14:imgLayer>
                </a14:imgProps>
              </a:ext>
              <a:ext uri="{28A0092B-C50C-407E-A947-70E740481C1C}">
                <a14:useLocalDpi xmlns:a14="http://schemas.microsoft.com/office/drawing/2010/main" val="0"/>
              </a:ext>
            </a:extLst>
          </a:blip>
          <a:stretch>
            <a:fillRect/>
          </a:stretch>
        </p:blipFill>
        <p:spPr>
          <a:xfrm>
            <a:off x="-550330" y="1651672"/>
            <a:ext cx="4566007" cy="4566007"/>
          </a:xfrm>
          <a:prstGeom prst="rect">
            <a:avLst/>
          </a:prstGeom>
        </p:spPr>
      </p:pic>
      <p:sp>
        <p:nvSpPr>
          <p:cNvPr id="20" name="Oval 19">
            <a:extLst>
              <a:ext uri="{FF2B5EF4-FFF2-40B4-BE49-F238E27FC236}">
                <a16:creationId xmlns:a16="http://schemas.microsoft.com/office/drawing/2014/main" id="{0F8046E6-1EE1-2DFF-8E62-91C5AB6ADBD2}"/>
              </a:ext>
            </a:extLst>
          </p:cNvPr>
          <p:cNvSpPr/>
          <p:nvPr/>
        </p:nvSpPr>
        <p:spPr>
          <a:xfrm>
            <a:off x="1732673" y="5701070"/>
            <a:ext cx="313219" cy="321101"/>
          </a:xfrm>
          <a:prstGeom prst="ellipse">
            <a:avLst/>
          </a:prstGeom>
          <a:solidFill>
            <a:srgbClr val="FF000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rPr>
              <a:t>7</a:t>
            </a:r>
          </a:p>
        </p:txBody>
      </p:sp>
    </p:spTree>
    <p:extLst>
      <p:ext uri="{BB962C8B-B14F-4D97-AF65-F5344CB8AC3E}">
        <p14:creationId xmlns:p14="http://schemas.microsoft.com/office/powerpoint/2010/main" val="34585319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a:t>
            </a:r>
          </a:p>
        </p:txBody>
      </p:sp>
      <p:sp>
        <p:nvSpPr>
          <p:cNvPr id="20" name="TextBox 19">
            <a:extLst>
              <a:ext uri="{FF2B5EF4-FFF2-40B4-BE49-F238E27FC236}">
                <a16:creationId xmlns:a16="http://schemas.microsoft.com/office/drawing/2014/main" id="{A714E48F-E7B5-D39A-CE5B-713CDD0EB245}"/>
              </a:ext>
            </a:extLst>
          </p:cNvPr>
          <p:cNvSpPr txBox="1"/>
          <p:nvPr/>
        </p:nvSpPr>
        <p:spPr>
          <a:xfrm>
            <a:off x="127000" y="6048409"/>
            <a:ext cx="6560048"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a:t>
            </a:r>
            <a:r>
              <a:rPr lang="en-US" sz="3200" dirty="0">
                <a:solidFill>
                  <a:srgbClr val="FFFF00"/>
                </a:solidFill>
                <a:latin typeface="+mj-lt"/>
              </a:rPr>
              <a:t>5</a:t>
            </a:r>
            <a:r>
              <a:rPr lang="vi-VN" sz="3200" dirty="0" smtClean="0">
                <a:solidFill>
                  <a:srgbClr val="FFFF00"/>
                </a:solidFill>
                <a:latin typeface="+mj-lt"/>
              </a:rPr>
              <a:t>: </a:t>
            </a:r>
            <a:r>
              <a:rPr lang="vi-VN" sz="3200" dirty="0">
                <a:solidFill>
                  <a:srgbClr val="FFFF00"/>
                </a:solidFill>
                <a:latin typeface="+mj-lt"/>
              </a:rPr>
              <a:t>Thêm ghi chú thành công</a:t>
            </a:r>
          </a:p>
        </p:txBody>
      </p:sp>
      <p:pic>
        <p:nvPicPr>
          <p:cNvPr id="6" name="Picture 5">
            <a:extLst>
              <a:ext uri="{FF2B5EF4-FFF2-40B4-BE49-F238E27FC236}">
                <a16:creationId xmlns:a16="http://schemas.microsoft.com/office/drawing/2014/main" id="{9EFF0A5B-C504-D7C0-7E99-554540AB062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352" l="10000" r="90000"/>
                    </a14:imgEffect>
                  </a14:imgLayer>
                </a14:imgProps>
              </a:ext>
              <a:ext uri="{28A0092B-C50C-407E-A947-70E740481C1C}">
                <a14:useLocalDpi xmlns:a14="http://schemas.microsoft.com/office/drawing/2010/main" val="0"/>
              </a:ext>
            </a:extLst>
          </a:blip>
          <a:stretch>
            <a:fillRect/>
          </a:stretch>
        </p:blipFill>
        <p:spPr>
          <a:xfrm>
            <a:off x="-250861" y="1613167"/>
            <a:ext cx="4379964" cy="4379964"/>
          </a:xfrm>
          <a:prstGeom prst="rect">
            <a:avLst/>
          </a:prstGeom>
        </p:spPr>
      </p:pic>
      <p:sp>
        <p:nvSpPr>
          <p:cNvPr id="10" name="Arrow: Left 9">
            <a:extLst>
              <a:ext uri="{FF2B5EF4-FFF2-40B4-BE49-F238E27FC236}">
                <a16:creationId xmlns:a16="http://schemas.microsoft.com/office/drawing/2014/main" id="{54362466-4073-0469-7154-18821B68DF82}"/>
              </a:ext>
            </a:extLst>
          </p:cNvPr>
          <p:cNvSpPr/>
          <p:nvPr/>
        </p:nvSpPr>
        <p:spPr>
          <a:xfrm rot="9979421">
            <a:off x="4133191" y="2389467"/>
            <a:ext cx="2332804" cy="314322"/>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6E82161-0CA5-3527-0717-4534372ECA76}"/>
              </a:ext>
            </a:extLst>
          </p:cNvPr>
          <p:cNvSpPr/>
          <p:nvPr/>
        </p:nvSpPr>
        <p:spPr>
          <a:xfrm rot="20836417">
            <a:off x="3818864" y="1941763"/>
            <a:ext cx="2454492" cy="584775"/>
          </a:xfrm>
          <a:prstGeom prst="rect">
            <a:avLst/>
          </a:prstGeom>
          <a:noFill/>
        </p:spPr>
        <p:txBody>
          <a:bodyPr wrap="square" lIns="91440" tIns="45720" rIns="91440" bIns="45720">
            <a:spAutoFit/>
          </a:bodyPr>
          <a:lstStyle/>
          <a:p>
            <a:pPr algn="ctr"/>
            <a:r>
              <a:rPr lang="vi-V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CHẠM</a:t>
            </a:r>
            <a:endPar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5" name="Rectangle: Rounded Corners 14">
            <a:extLst>
              <a:ext uri="{FF2B5EF4-FFF2-40B4-BE49-F238E27FC236}">
                <a16:creationId xmlns:a16="http://schemas.microsoft.com/office/drawing/2014/main" id="{880928BA-235B-DD8B-749E-7A0CAF5CCFE9}"/>
              </a:ext>
            </a:extLst>
          </p:cNvPr>
          <p:cNvSpPr/>
          <p:nvPr/>
        </p:nvSpPr>
        <p:spPr>
          <a:xfrm>
            <a:off x="6894179" y="1721272"/>
            <a:ext cx="2662199" cy="719372"/>
          </a:xfrm>
          <a:prstGeom prst="roundRect">
            <a:avLst/>
          </a:prstGeom>
          <a:solidFill>
            <a:srgbClr val="C000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a:t>SỬA GHI CHÚ</a:t>
            </a:r>
            <a:endParaRPr lang="en-US" dirty="0"/>
          </a:p>
        </p:txBody>
      </p:sp>
      <p:sp>
        <p:nvSpPr>
          <p:cNvPr id="16" name="Arrow: Left 15">
            <a:extLst>
              <a:ext uri="{FF2B5EF4-FFF2-40B4-BE49-F238E27FC236}">
                <a16:creationId xmlns:a16="http://schemas.microsoft.com/office/drawing/2014/main" id="{DDCE2BF0-B2BC-98A1-1930-FC6A1E5382E4}"/>
              </a:ext>
            </a:extLst>
          </p:cNvPr>
          <p:cNvSpPr/>
          <p:nvPr/>
        </p:nvSpPr>
        <p:spPr>
          <a:xfrm rot="11408347">
            <a:off x="4254769" y="4020685"/>
            <a:ext cx="2332804" cy="314322"/>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D692400-06D1-6C03-FFD1-AD1B80D5B4AB}"/>
              </a:ext>
            </a:extLst>
          </p:cNvPr>
          <p:cNvSpPr txBox="1"/>
          <p:nvPr/>
        </p:nvSpPr>
        <p:spPr>
          <a:xfrm rot="610423">
            <a:off x="2163406" y="4346603"/>
            <a:ext cx="6272372" cy="584775"/>
          </a:xfrm>
          <a:prstGeom prst="rect">
            <a:avLst/>
          </a:prstGeom>
          <a:noFill/>
        </p:spPr>
        <p:txBody>
          <a:bodyPr wrap="square">
            <a:spAutoFit/>
          </a:bodyPr>
          <a:lstStyle/>
          <a:p>
            <a:pPr algn="ctr"/>
            <a:r>
              <a:rPr lang="vi-VN"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CHẠM GIỮ</a:t>
            </a:r>
            <a:endParaRPr lang="en-US" sz="3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21" name="Rectangle: Rounded Corners 20">
            <a:extLst>
              <a:ext uri="{FF2B5EF4-FFF2-40B4-BE49-F238E27FC236}">
                <a16:creationId xmlns:a16="http://schemas.microsoft.com/office/drawing/2014/main" id="{A644F10A-C573-44AC-69C4-2366A283DFF9}"/>
              </a:ext>
            </a:extLst>
          </p:cNvPr>
          <p:cNvSpPr/>
          <p:nvPr/>
        </p:nvSpPr>
        <p:spPr>
          <a:xfrm>
            <a:off x="7107013" y="4370293"/>
            <a:ext cx="2662199" cy="719372"/>
          </a:xfrm>
          <a:prstGeom prst="roundRect">
            <a:avLst/>
          </a:prstGeom>
          <a:solidFill>
            <a:srgbClr val="C00000"/>
          </a:solid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dirty="0"/>
              <a:t>XÓA GHI CHÚ</a:t>
            </a:r>
            <a:endParaRPr lang="en-US" dirty="0"/>
          </a:p>
        </p:txBody>
      </p:sp>
    </p:spTree>
    <p:extLst>
      <p:ext uri="{BB962C8B-B14F-4D97-AF65-F5344CB8AC3E}">
        <p14:creationId xmlns:p14="http://schemas.microsoft.com/office/powerpoint/2010/main" val="36325815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d. Tiện ích</a:t>
            </a:r>
            <a:r>
              <a:rPr lang="en-US" sz="3600" dirty="0">
                <a:solidFill>
                  <a:srgbClr val="FFFF00"/>
                </a:solidFill>
                <a:latin typeface="+mj-lt"/>
              </a:rPr>
              <a:t> </a:t>
            </a:r>
            <a:r>
              <a:rPr lang="vi-VN" sz="3600" dirty="0">
                <a:solidFill>
                  <a:srgbClr val="FFFF00"/>
                </a:solidFill>
                <a:latin typeface="+mj-lt"/>
              </a:rPr>
              <a:t>Quét mã vạch</a:t>
            </a:r>
          </a:p>
        </p:txBody>
      </p:sp>
      <p:sp>
        <p:nvSpPr>
          <p:cNvPr id="11" name="TextBox 10">
            <a:extLst>
              <a:ext uri="{FF2B5EF4-FFF2-40B4-BE49-F238E27FC236}">
                <a16:creationId xmlns:a16="http://schemas.microsoft.com/office/drawing/2014/main" id="{3577F07B-3B90-C9FD-8700-3C94003570A8}"/>
              </a:ext>
            </a:extLst>
          </p:cNvPr>
          <p:cNvSpPr txBox="1"/>
          <p:nvPr/>
        </p:nvSpPr>
        <p:spPr>
          <a:xfrm>
            <a:off x="592282" y="5821312"/>
            <a:ext cx="6303818" cy="523220"/>
          </a:xfrm>
          <a:prstGeom prst="rect">
            <a:avLst/>
          </a:prstGeom>
          <a:noFill/>
        </p:spPr>
        <p:txBody>
          <a:bodyPr wrap="square">
            <a:spAutoFit/>
          </a:bodyPr>
          <a:lstStyle/>
          <a:p>
            <a:pPr algn="just">
              <a:spcBef>
                <a:spcPts val="600"/>
              </a:spcBef>
              <a:spcAft>
                <a:spcPts val="600"/>
              </a:spcAft>
            </a:pPr>
            <a:r>
              <a:rPr lang="vi-VN" sz="2800" dirty="0">
                <a:solidFill>
                  <a:srgbClr val="FFFF00"/>
                </a:solidFill>
                <a:latin typeface="+mj-lt"/>
              </a:rPr>
              <a:t>Hình 5</a:t>
            </a:r>
            <a:r>
              <a:rPr lang="en-US" sz="2800" dirty="0">
                <a:solidFill>
                  <a:srgbClr val="FFFF00"/>
                </a:solidFill>
                <a:latin typeface="+mj-lt"/>
              </a:rPr>
              <a:t>.</a:t>
            </a:r>
            <a:r>
              <a:rPr lang="vi-VN" sz="2800" dirty="0">
                <a:solidFill>
                  <a:srgbClr val="FFFF00"/>
                </a:solidFill>
                <a:latin typeface="+mj-lt"/>
              </a:rPr>
              <a:t>1: Quét mã</a:t>
            </a:r>
            <a:r>
              <a:rPr lang="en-US" sz="2800" dirty="0">
                <a:solidFill>
                  <a:srgbClr val="FFFF00"/>
                </a:solidFill>
                <a:latin typeface="+mj-lt"/>
              </a:rPr>
              <a:t> </a:t>
            </a:r>
            <a:endParaRPr lang="vi-VN" sz="2800" dirty="0">
              <a:solidFill>
                <a:srgbClr val="FFFF00"/>
              </a:solidFill>
              <a:latin typeface="+mj-lt"/>
            </a:endParaRPr>
          </a:p>
        </p:txBody>
      </p:sp>
      <p:pic>
        <p:nvPicPr>
          <p:cNvPr id="9" name="Picture 8">
            <a:extLst>
              <a:ext uri="{FF2B5EF4-FFF2-40B4-BE49-F238E27FC236}">
                <a16:creationId xmlns:a16="http://schemas.microsoft.com/office/drawing/2014/main" id="{7FB88D67-7070-E966-17B8-D4E8B1D1FC7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foregroundMark x1="38704" y1="94352" x2="38704" y2="94352"/>
                        <a14:foregroundMark x1="56574" y1="94815" x2="56574" y2="94815"/>
                        <a14:foregroundMark x1="62963" y1="94815" x2="62963" y2="94815"/>
                        <a14:foregroundMark x1="67222" y1="94815" x2="67222" y2="94815"/>
                        <a14:foregroundMark x1="70648" y1="94352" x2="70648" y2="94352"/>
                        <a14:foregroundMark x1="33796" y1="94722" x2="33796" y2="94722"/>
                        <a14:foregroundMark x1="45278" y1="94722" x2="45278" y2="94722"/>
                        <a14:foregroundMark x1="31204" y1="94259" x2="31204" y2="94259"/>
                        <a14:foregroundMark x1="48611" y1="94815" x2="48611" y2="94815"/>
                        <a14:foregroundMark x1="50741" y1="95741" x2="50741" y2="95741"/>
                      </a14:backgroundRemoval>
                    </a14:imgEffect>
                  </a14:imgLayer>
                </a14:imgProps>
              </a:ext>
              <a:ext uri="{28A0092B-C50C-407E-A947-70E740481C1C}">
                <a14:useLocalDpi xmlns:a14="http://schemas.microsoft.com/office/drawing/2010/main" val="0"/>
              </a:ext>
            </a:extLst>
          </a:blip>
          <a:stretch>
            <a:fillRect/>
          </a:stretch>
        </p:blipFill>
        <p:spPr>
          <a:xfrm>
            <a:off x="-710487" y="1880750"/>
            <a:ext cx="3781275" cy="3781275"/>
          </a:xfrm>
          <a:prstGeom prst="rect">
            <a:avLst/>
          </a:prstGeom>
        </p:spPr>
      </p:pic>
      <p:sp>
        <p:nvSpPr>
          <p:cNvPr id="14" name="TextBox 13">
            <a:extLst>
              <a:ext uri="{FF2B5EF4-FFF2-40B4-BE49-F238E27FC236}">
                <a16:creationId xmlns:a16="http://schemas.microsoft.com/office/drawing/2014/main" id="{2177FBDB-86C0-FBF3-66DD-F15E88FE244D}"/>
              </a:ext>
            </a:extLst>
          </p:cNvPr>
          <p:cNvSpPr txBox="1"/>
          <p:nvPr/>
        </p:nvSpPr>
        <p:spPr>
          <a:xfrm>
            <a:off x="7095590" y="5685447"/>
            <a:ext cx="6246686" cy="584775"/>
          </a:xfrm>
          <a:prstGeom prst="rect">
            <a:avLst/>
          </a:prstGeom>
          <a:noFill/>
        </p:spPr>
        <p:txBody>
          <a:bodyPr wrap="square">
            <a:spAutoFit/>
          </a:bodyPr>
          <a:lstStyle/>
          <a:p>
            <a:pPr algn="just">
              <a:spcBef>
                <a:spcPts val="600"/>
              </a:spcBef>
              <a:spcAft>
                <a:spcPts val="600"/>
              </a:spcAft>
            </a:pPr>
            <a:r>
              <a:rPr lang="vi-VN" sz="3200" dirty="0">
                <a:solidFill>
                  <a:srgbClr val="FFFF00"/>
                </a:solidFill>
                <a:latin typeface="+mj-lt"/>
              </a:rPr>
              <a:t>Hình 5.2: Trả về kết quả</a:t>
            </a:r>
          </a:p>
        </p:txBody>
      </p:sp>
      <p:pic>
        <p:nvPicPr>
          <p:cNvPr id="16" name="Picture 15">
            <a:extLst>
              <a:ext uri="{FF2B5EF4-FFF2-40B4-BE49-F238E27FC236}">
                <a16:creationId xmlns:a16="http://schemas.microsoft.com/office/drawing/2014/main" id="{79CA9B6E-9C07-CAF6-0A47-DDAEDF7AC66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10000" r="90000">
                        <a14:foregroundMark x1="39630" y1="94352" x2="39630" y2="94352"/>
                        <a14:foregroundMark x1="66852" y1="94259" x2="66852" y2="94259"/>
                        <a14:foregroundMark x1="70370" y1="96019" x2="70370" y2="96019"/>
                        <a14:foregroundMark x1="33796" y1="94537" x2="33796" y2="94537"/>
                        <a14:foregroundMark x1="47685" y1="95741" x2="47685" y2="95741"/>
                        <a14:foregroundMark x1="55463" y1="97037" x2="55463" y2="97037"/>
                        <a14:foregroundMark x1="59259" y1="96667" x2="59259" y2="96667"/>
                        <a14:foregroundMark x1="61759" y1="95556" x2="61759" y2="95556"/>
                        <a14:foregroundMark x1="64352" y1="96667" x2="64352" y2="96667"/>
                        <a14:foregroundMark x1="70185" y1="94815" x2="70185" y2="94815"/>
                        <a14:foregroundMark x1="36296" y1="94722" x2="36296" y2="94722"/>
                        <a14:foregroundMark x1="31481" y1="95093" x2="31481" y2="95093"/>
                        <a14:foregroundMark x1="44074" y1="95093" x2="44074" y2="95093"/>
                        <a14:foregroundMark x1="56204" y1="93519" x2="56204" y2="93519"/>
                        <a14:foregroundMark x1="58148" y1="94259" x2="58148" y2="94259"/>
                        <a14:foregroundMark x1="63889" y1="94259" x2="63889" y2="94259"/>
                        <a14:foregroundMark x1="67315" y1="95093" x2="67315" y2="95093"/>
                        <a14:foregroundMark x1="51759" y1="94259" x2="51759" y2="94259"/>
                        <a14:foregroundMark x1="46389" y1="92870" x2="46389" y2="92870"/>
                        <a14:foregroundMark x1="46759" y1="93611" x2="46759" y2="93611"/>
                        <a14:foregroundMark x1="47870" y1="94074" x2="47870" y2="94074"/>
                        <a14:foregroundMark x1="50833" y1="95278" x2="50833" y2="95278"/>
                        <a14:foregroundMark x1="53241" y1="95278" x2="53241" y2="95278"/>
                        <a14:foregroundMark x1="55463" y1="95463" x2="55463" y2="95463"/>
                      </a14:backgroundRemoval>
                    </a14:imgEffect>
                  </a14:imgLayer>
                </a14:imgProps>
              </a:ext>
              <a:ext uri="{28A0092B-C50C-407E-A947-70E740481C1C}">
                <a14:useLocalDpi xmlns:a14="http://schemas.microsoft.com/office/drawing/2010/main" val="0"/>
              </a:ext>
            </a:extLst>
          </a:blip>
          <a:stretch>
            <a:fillRect/>
          </a:stretch>
        </p:blipFill>
        <p:spPr>
          <a:xfrm>
            <a:off x="1304818" y="1904172"/>
            <a:ext cx="3970558" cy="3781276"/>
          </a:xfrm>
          <a:prstGeom prst="rect">
            <a:avLst/>
          </a:prstGeom>
        </p:spPr>
      </p:pic>
      <p:pic>
        <p:nvPicPr>
          <p:cNvPr id="18" name="Picture 17">
            <a:extLst>
              <a:ext uri="{FF2B5EF4-FFF2-40B4-BE49-F238E27FC236}">
                <a16:creationId xmlns:a16="http://schemas.microsoft.com/office/drawing/2014/main" id="{D327349D-98DE-96B1-0CC7-C89A223F755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0000"/>
                    </a14:imgEffect>
                  </a14:imgLayer>
                </a14:imgProps>
              </a:ext>
              <a:ext uri="{28A0092B-C50C-407E-A947-70E740481C1C}">
                <a14:useLocalDpi xmlns:a14="http://schemas.microsoft.com/office/drawing/2010/main" val="0"/>
              </a:ext>
            </a:extLst>
          </a:blip>
          <a:stretch>
            <a:fillRect/>
          </a:stretch>
        </p:blipFill>
        <p:spPr>
          <a:xfrm>
            <a:off x="7368711" y="1904171"/>
            <a:ext cx="3683000" cy="3683000"/>
          </a:xfrm>
          <a:prstGeom prst="rect">
            <a:avLst/>
          </a:prstGeom>
        </p:spPr>
      </p:pic>
    </p:spTree>
    <p:extLst>
      <p:ext uri="{BB962C8B-B14F-4D97-AF65-F5344CB8AC3E}">
        <p14:creationId xmlns:p14="http://schemas.microsoft.com/office/powerpoint/2010/main" val="387103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847436" y="364897"/>
            <a:ext cx="6223000" cy="769441"/>
          </a:xfrm>
          <a:prstGeom prst="rect">
            <a:avLst/>
          </a:prstGeom>
          <a:noFill/>
        </p:spPr>
        <p:txBody>
          <a:bodyPr wrap="square">
            <a:spAutoFit/>
          </a:bodyPr>
          <a:lstStyle/>
          <a:p>
            <a:pPr algn="just">
              <a:spcBef>
                <a:spcPts val="600"/>
              </a:spcBef>
              <a:spcAft>
                <a:spcPts val="600"/>
              </a:spcAft>
            </a:pPr>
            <a:r>
              <a:rPr lang="vi-VN" sz="4400" dirty="0" smtClean="0">
                <a:solidFill>
                  <a:schemeClr val="bg1"/>
                </a:solidFill>
                <a:latin typeface="+mj-lt"/>
              </a:rPr>
              <a:t>II. </a:t>
            </a:r>
            <a:r>
              <a:rPr lang="en-US" sz="4400" dirty="0" smtClean="0">
                <a:solidFill>
                  <a:schemeClr val="bg1"/>
                </a:solidFill>
                <a:latin typeface="+mj-lt"/>
              </a:rPr>
              <a:t>Demo</a:t>
            </a:r>
            <a:endParaRPr lang="vi-VN" sz="4400" dirty="0">
              <a:solidFill>
                <a:schemeClr val="bg1"/>
              </a:solidFill>
              <a:latin typeface="+mj-lt"/>
            </a:endParaRPr>
          </a:p>
        </p:txBody>
      </p:sp>
    </p:spTree>
    <p:extLst>
      <p:ext uri="{BB962C8B-B14F-4D97-AF65-F5344CB8AC3E}">
        <p14:creationId xmlns:p14="http://schemas.microsoft.com/office/powerpoint/2010/main" val="18025068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 Giới thiệu</a:t>
            </a:r>
          </a:p>
        </p:txBody>
      </p:sp>
      <p:pic>
        <p:nvPicPr>
          <p:cNvPr id="8" name="Picture 7">
            <a:extLst>
              <a:ext uri="{FF2B5EF4-FFF2-40B4-BE49-F238E27FC236}">
                <a16:creationId xmlns:a16="http://schemas.microsoft.com/office/drawing/2014/main" id="{4D92818B-E06D-1FDF-1FBC-E78810B3937F}"/>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4630" b="96296" l="0" r="100000">
                        <a14:foregroundMark x1="7222" y1="54444" x2="7222" y2="54444"/>
                        <a14:foregroundMark x1="85556" y1="60741" x2="85556" y2="60741"/>
                        <a14:foregroundMark x1="84074" y1="16111" x2="84074" y2="16111"/>
                      </a14:backgroundRemoval>
                    </a14:imgEffect>
                  </a14:imgLayer>
                </a14:imgProps>
              </a:ext>
              <a:ext uri="{28A0092B-C50C-407E-A947-70E740481C1C}">
                <a14:useLocalDpi xmlns:a14="http://schemas.microsoft.com/office/drawing/2010/main" val="0"/>
              </a:ext>
            </a:extLst>
          </a:blip>
          <a:stretch>
            <a:fillRect/>
          </a:stretch>
        </p:blipFill>
        <p:spPr>
          <a:xfrm>
            <a:off x="8902699" y="1135322"/>
            <a:ext cx="2554545" cy="2554545"/>
          </a:xfrm>
          <a:prstGeom prst="rect">
            <a:avLst/>
          </a:prstGeom>
        </p:spPr>
      </p:pic>
      <p:sp>
        <p:nvSpPr>
          <p:cNvPr id="10" name="TextBox 9">
            <a:extLst>
              <a:ext uri="{FF2B5EF4-FFF2-40B4-BE49-F238E27FC236}">
                <a16:creationId xmlns:a16="http://schemas.microsoft.com/office/drawing/2014/main" id="{D2A8699F-8F0C-AA9A-35BF-863593759809}"/>
              </a:ext>
            </a:extLst>
          </p:cNvPr>
          <p:cNvSpPr txBox="1"/>
          <p:nvPr/>
        </p:nvSpPr>
        <p:spPr>
          <a:xfrm>
            <a:off x="0" y="4253231"/>
            <a:ext cx="12192000" cy="2554545"/>
          </a:xfrm>
          <a:prstGeom prst="rect">
            <a:avLst/>
          </a:prstGeom>
          <a:noFill/>
        </p:spPr>
        <p:txBody>
          <a:bodyPr wrap="square">
            <a:spAutoFit/>
          </a:bodyPr>
          <a:lstStyle/>
          <a:p>
            <a:pPr algn="just"/>
            <a:r>
              <a:rPr lang="vi-VN" sz="4000" dirty="0">
                <a:solidFill>
                  <a:schemeClr val="bg1"/>
                </a:solidFill>
                <a:effectLst>
                  <a:outerShdw blurRad="38100" dist="38100" dir="2700000" algn="tl">
                    <a:srgbClr val="000000">
                      <a:alpha val="43137"/>
                    </a:srgbClr>
                  </a:outerShdw>
                </a:effectLst>
                <a:latin typeface="+mj-lt"/>
              </a:rPr>
              <a:t>	</a:t>
            </a:r>
            <a:r>
              <a:rPr lang="vi-VN" sz="4000" b="1" dirty="0">
                <a:solidFill>
                  <a:schemeClr val="bg1"/>
                </a:solidFill>
                <a:effectLst>
                  <a:outerShdw blurRad="38100" dist="38100" dir="2700000" algn="tl">
                    <a:srgbClr val="000000">
                      <a:alpha val="43137"/>
                    </a:srgbClr>
                  </a:outerShdw>
                </a:effectLst>
                <a:latin typeface="+mj-lt"/>
              </a:rPr>
              <a:t>Ứng dụng tiện ích tổng hợp</a:t>
            </a:r>
            <a:r>
              <a:rPr lang="vi-VN" sz="4000" dirty="0">
                <a:solidFill>
                  <a:schemeClr val="bg1"/>
                </a:solidFill>
                <a:effectLst>
                  <a:outerShdw blurRad="38100" dist="38100" dir="2700000" algn="tl">
                    <a:srgbClr val="000000">
                      <a:alpha val="43137"/>
                    </a:srgbClr>
                  </a:outerShdw>
                </a:effectLst>
                <a:latin typeface="+mj-lt"/>
              </a:rPr>
              <a:t>, ứng dụng giúp hỗ trợ người dùng quản lý một số việc mà một ứng dụng di động cần có. Ứng dụng được thiết kế với giao diện đẹp mắt, dễ sử dụng, tích hợp nhiều tính năng hữu ích</a:t>
            </a:r>
            <a:endParaRPr lang="en-US" sz="4000" dirty="0">
              <a:solidFill>
                <a:schemeClr val="bg1"/>
              </a:solidFill>
              <a:effectLst>
                <a:outerShdw blurRad="38100" dist="38100" dir="2700000" algn="tl">
                  <a:srgbClr val="000000">
                    <a:alpha val="43137"/>
                  </a:srgbClr>
                </a:outerShdw>
              </a:effectLst>
              <a:latin typeface="+mj-lt"/>
            </a:endParaRPr>
          </a:p>
        </p:txBody>
      </p:sp>
      <p:sp>
        <p:nvSpPr>
          <p:cNvPr id="13" name="Oval 12">
            <a:extLst>
              <a:ext uri="{FF2B5EF4-FFF2-40B4-BE49-F238E27FC236}">
                <a16:creationId xmlns:a16="http://schemas.microsoft.com/office/drawing/2014/main" id="{8F996CB1-E219-CC6F-1C8C-51E20AE787E9}"/>
              </a:ext>
            </a:extLst>
          </p:cNvPr>
          <p:cNvSpPr/>
          <p:nvPr/>
        </p:nvSpPr>
        <p:spPr>
          <a:xfrm>
            <a:off x="6553200" y="50224"/>
            <a:ext cx="1866899" cy="166439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latin typeface="+mj-lt"/>
              </a:rPr>
              <a:t>THEO DÕI </a:t>
            </a:r>
            <a:r>
              <a:rPr lang="en-US" dirty="0" smtClean="0">
                <a:latin typeface="+mj-lt"/>
              </a:rPr>
              <a:t>THỜI TIẾT</a:t>
            </a:r>
            <a:endParaRPr lang="en-US" dirty="0">
              <a:latin typeface="+mj-lt"/>
            </a:endParaRPr>
          </a:p>
        </p:txBody>
      </p:sp>
      <p:sp>
        <p:nvSpPr>
          <p:cNvPr id="14" name="Oval 13">
            <a:extLst>
              <a:ext uri="{FF2B5EF4-FFF2-40B4-BE49-F238E27FC236}">
                <a16:creationId xmlns:a16="http://schemas.microsoft.com/office/drawing/2014/main" id="{08AE41F6-E62E-51FE-8376-12ED25343E8B}"/>
              </a:ext>
            </a:extLst>
          </p:cNvPr>
          <p:cNvSpPr/>
          <p:nvPr/>
        </p:nvSpPr>
        <p:spPr>
          <a:xfrm>
            <a:off x="4581525" y="1135322"/>
            <a:ext cx="1866899" cy="166439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GIẢI TRÍ</a:t>
            </a:r>
            <a:endParaRPr lang="en-US" dirty="0"/>
          </a:p>
        </p:txBody>
      </p:sp>
      <p:sp>
        <p:nvSpPr>
          <p:cNvPr id="15" name="Oval 14">
            <a:extLst>
              <a:ext uri="{FF2B5EF4-FFF2-40B4-BE49-F238E27FC236}">
                <a16:creationId xmlns:a16="http://schemas.microsoft.com/office/drawing/2014/main" id="{F81135B6-2B5D-3307-FF36-7D74B962A47C}"/>
              </a:ext>
            </a:extLst>
          </p:cNvPr>
          <p:cNvSpPr/>
          <p:nvPr/>
        </p:nvSpPr>
        <p:spPr>
          <a:xfrm>
            <a:off x="6350000" y="2646791"/>
            <a:ext cx="1866899" cy="166439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TIỆN ÍCH</a:t>
            </a:r>
            <a:endParaRPr lang="en-US" dirty="0"/>
          </a:p>
        </p:txBody>
      </p:sp>
    </p:spTree>
    <p:extLst>
      <p:ext uri="{BB962C8B-B14F-4D97-AF65-F5344CB8AC3E}">
        <p14:creationId xmlns:p14="http://schemas.microsoft.com/office/powerpoint/2010/main" val="3800530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a:t>
            </a:r>
            <a:r>
              <a:rPr lang="vi-VN" sz="4400" dirty="0">
                <a:solidFill>
                  <a:schemeClr val="bg1"/>
                </a:solidFill>
                <a:latin typeface="Times New Roman (Headings)"/>
              </a:rPr>
              <a:t>C</a:t>
            </a:r>
            <a:r>
              <a:rPr lang="en-US" sz="4400" dirty="0" err="1">
                <a:solidFill>
                  <a:schemeClr val="bg1"/>
                </a:solidFill>
                <a:latin typeface="Times New Roman (Headings)"/>
              </a:rPr>
              <a:t>ác</a:t>
            </a:r>
            <a:r>
              <a:rPr lang="en-US" sz="4400" dirty="0">
                <a:solidFill>
                  <a:schemeClr val="bg1"/>
                </a:solidFill>
                <a:latin typeface="Times New Roman (Headings)"/>
              </a:rPr>
              <a:t> </a:t>
            </a:r>
            <a:r>
              <a:rPr lang="en-US" sz="4400" dirty="0" err="1">
                <a:solidFill>
                  <a:schemeClr val="bg1"/>
                </a:solidFill>
                <a:latin typeface="Times New Roman (Headings)"/>
              </a:rPr>
              <a:t>Tiện</a:t>
            </a:r>
            <a:r>
              <a:rPr lang="en-US" sz="4400" dirty="0">
                <a:solidFill>
                  <a:schemeClr val="bg1"/>
                </a:solidFill>
                <a:latin typeface="Times New Roman (Headings)"/>
              </a:rPr>
              <a:t> </a:t>
            </a:r>
            <a:r>
              <a:rPr lang="en-US" sz="4400" dirty="0" err="1">
                <a:solidFill>
                  <a:schemeClr val="bg1"/>
                </a:solidFill>
                <a:latin typeface="Times New Roman (Headings)"/>
              </a:rPr>
              <a:t>Ích</a:t>
            </a:r>
            <a:r>
              <a:rPr lang="en-US" sz="4400" dirty="0">
                <a:solidFill>
                  <a:schemeClr val="bg1"/>
                </a:solidFill>
                <a:latin typeface="Times New Roman (Headings)"/>
              </a:rPr>
              <a:t> </a:t>
            </a:r>
            <a:r>
              <a:rPr lang="en-US" sz="4400" dirty="0" err="1">
                <a:solidFill>
                  <a:schemeClr val="bg1"/>
                </a:solidFill>
                <a:latin typeface="Times New Roman (Headings)"/>
              </a:rPr>
              <a:t>Chính</a:t>
            </a:r>
            <a:endParaRPr lang="vi-VN" sz="4400" dirty="0">
              <a:solidFill>
                <a:schemeClr val="bg1"/>
              </a:solidFill>
              <a:latin typeface="Times New Roman (Headings)"/>
            </a:endParaRP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effectLst>
                  <a:outerShdw blurRad="38100" dist="38100" dir="2700000" algn="tl">
                    <a:srgbClr val="000000">
                      <a:alpha val="43137"/>
                    </a:srgbClr>
                  </a:outerShdw>
                </a:effectLst>
                <a:latin typeface="+mj-lt"/>
              </a:rPr>
              <a:t>a. </a:t>
            </a:r>
            <a:r>
              <a:rPr lang="en-US" sz="3600" dirty="0" smtClean="0">
                <a:solidFill>
                  <a:srgbClr val="FFFF00"/>
                </a:solidFill>
                <a:effectLst>
                  <a:outerShdw blurRad="38100" dist="38100" dir="2700000" algn="tl">
                    <a:srgbClr val="000000">
                      <a:alpha val="43137"/>
                    </a:srgbClr>
                  </a:outerShdw>
                </a:effectLst>
                <a:latin typeface="+mj-lt"/>
              </a:rPr>
              <a:t>Intro  </a:t>
            </a:r>
            <a:endParaRPr lang="vi-VN" sz="3600" dirty="0">
              <a:solidFill>
                <a:srgbClr val="FFFF00"/>
              </a:solidFill>
              <a:effectLst>
                <a:outerShdw blurRad="38100" dist="38100" dir="2700000" algn="tl">
                  <a:srgbClr val="000000">
                    <a:alpha val="43137"/>
                  </a:srgbClr>
                </a:outerShdw>
              </a:effectLst>
              <a:latin typeface="+mj-lt"/>
            </a:endParaRPr>
          </a:p>
        </p:txBody>
      </p:sp>
      <p:sp>
        <p:nvSpPr>
          <p:cNvPr id="9" name="TextBox 8">
            <a:extLst>
              <a:ext uri="{FF2B5EF4-FFF2-40B4-BE49-F238E27FC236}">
                <a16:creationId xmlns:a16="http://schemas.microsoft.com/office/drawing/2014/main" id="{08A3C352-D630-9BB8-54D7-2C05860315B2}"/>
              </a:ext>
            </a:extLst>
          </p:cNvPr>
          <p:cNvSpPr txBox="1"/>
          <p:nvPr/>
        </p:nvSpPr>
        <p:spPr>
          <a:xfrm>
            <a:off x="5958753" y="5814118"/>
            <a:ext cx="4961082" cy="584775"/>
          </a:xfrm>
          <a:prstGeom prst="rect">
            <a:avLst/>
          </a:prstGeom>
          <a:noFill/>
        </p:spPr>
        <p:txBody>
          <a:bodyPr wrap="square">
            <a:spAutoFit/>
          </a:bodyPr>
          <a:lstStyle/>
          <a:p>
            <a:pPr algn="just">
              <a:spcBef>
                <a:spcPts val="600"/>
              </a:spcBef>
              <a:spcAft>
                <a:spcPts val="600"/>
              </a:spcAft>
            </a:pPr>
            <a:r>
              <a:rPr lang="en-US" sz="3200" dirty="0">
                <a:solidFill>
                  <a:srgbClr val="FFFF00"/>
                </a:solidFill>
                <a:latin typeface="+mj-lt"/>
              </a:rPr>
              <a:t>I</a:t>
            </a:r>
            <a:r>
              <a:rPr lang="en-US" sz="3200" dirty="0" smtClean="0">
                <a:solidFill>
                  <a:srgbClr val="FFFF00"/>
                </a:solidFill>
                <a:latin typeface="+mj-lt"/>
              </a:rPr>
              <a:t>ntro </a:t>
            </a:r>
            <a:r>
              <a:rPr lang="en-US" sz="3200" dirty="0" err="1" smtClean="0">
                <a:solidFill>
                  <a:srgbClr val="FFFF00"/>
                </a:solidFill>
                <a:latin typeface="+mj-lt"/>
              </a:rPr>
              <a:t>ứng</a:t>
            </a:r>
            <a:r>
              <a:rPr lang="en-US" sz="3200" dirty="0" smtClean="0">
                <a:solidFill>
                  <a:srgbClr val="FFFF00"/>
                </a:solidFill>
                <a:latin typeface="+mj-lt"/>
              </a:rPr>
              <a:t> </a:t>
            </a:r>
            <a:r>
              <a:rPr lang="en-US" sz="3200" dirty="0" err="1" smtClean="0">
                <a:solidFill>
                  <a:srgbClr val="FFFF00"/>
                </a:solidFill>
                <a:latin typeface="+mj-lt"/>
              </a:rPr>
              <a:t>dụng</a:t>
            </a:r>
            <a:endParaRPr lang="vi-VN" sz="3200" dirty="0">
              <a:solidFill>
                <a:srgbClr val="FFFF00"/>
              </a:solidFill>
              <a:latin typeface="+mj-lt"/>
            </a:endParaRPr>
          </a:p>
        </p:txBody>
      </p:sp>
      <p:pic>
        <p:nvPicPr>
          <p:cNvPr id="2" name="intr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0" y="1586706"/>
            <a:ext cx="2343294" cy="4165856"/>
          </a:xfrm>
          <a:prstGeom prst="rect">
            <a:avLst/>
          </a:prstGeom>
          <a:effectLst>
            <a:softEdge rad="101600"/>
          </a:effectLst>
        </p:spPr>
      </p:pic>
    </p:spTree>
    <p:extLst>
      <p:ext uri="{BB962C8B-B14F-4D97-AF65-F5344CB8AC3E}">
        <p14:creationId xmlns:p14="http://schemas.microsoft.com/office/powerpoint/2010/main" val="308123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a:t>
            </a:r>
            <a:r>
              <a:rPr lang="vi-VN" sz="4400" dirty="0">
                <a:solidFill>
                  <a:schemeClr val="bg1"/>
                </a:solidFill>
                <a:latin typeface="Times New Roman (Headings)"/>
              </a:rPr>
              <a:t>C</a:t>
            </a:r>
            <a:r>
              <a:rPr lang="en-US" sz="4400" dirty="0" err="1">
                <a:solidFill>
                  <a:schemeClr val="bg1"/>
                </a:solidFill>
                <a:latin typeface="Times New Roman (Headings)"/>
              </a:rPr>
              <a:t>ác</a:t>
            </a:r>
            <a:r>
              <a:rPr lang="en-US" sz="4400" dirty="0">
                <a:solidFill>
                  <a:schemeClr val="bg1"/>
                </a:solidFill>
                <a:latin typeface="Times New Roman (Headings)"/>
              </a:rPr>
              <a:t> </a:t>
            </a:r>
            <a:r>
              <a:rPr lang="en-US" sz="4400" dirty="0" err="1">
                <a:solidFill>
                  <a:schemeClr val="bg1"/>
                </a:solidFill>
                <a:latin typeface="Times New Roman (Headings)"/>
              </a:rPr>
              <a:t>Tiện</a:t>
            </a:r>
            <a:r>
              <a:rPr lang="en-US" sz="4400" dirty="0">
                <a:solidFill>
                  <a:schemeClr val="bg1"/>
                </a:solidFill>
                <a:latin typeface="Times New Roman (Headings)"/>
              </a:rPr>
              <a:t> </a:t>
            </a:r>
            <a:r>
              <a:rPr lang="en-US" sz="4400" dirty="0" err="1">
                <a:solidFill>
                  <a:schemeClr val="bg1"/>
                </a:solidFill>
                <a:latin typeface="Times New Roman (Headings)"/>
              </a:rPr>
              <a:t>Ích</a:t>
            </a:r>
            <a:r>
              <a:rPr lang="en-US" sz="4400" dirty="0">
                <a:solidFill>
                  <a:schemeClr val="bg1"/>
                </a:solidFill>
                <a:latin typeface="Times New Roman (Headings)"/>
              </a:rPr>
              <a:t> </a:t>
            </a:r>
            <a:r>
              <a:rPr lang="en-US" sz="4400" dirty="0" err="1">
                <a:solidFill>
                  <a:schemeClr val="bg1"/>
                </a:solidFill>
                <a:latin typeface="Times New Roman (Headings)"/>
              </a:rPr>
              <a:t>Chính</a:t>
            </a:r>
            <a:endParaRPr lang="vi-VN" sz="4400" dirty="0">
              <a:solidFill>
                <a:schemeClr val="bg1"/>
              </a:solidFill>
              <a:latin typeface="Times New Roman (Headings)"/>
            </a:endParaRP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effectLst>
                  <a:outerShdw blurRad="38100" dist="38100" dir="2700000" algn="tl">
                    <a:srgbClr val="000000">
                      <a:alpha val="43137"/>
                    </a:srgbClr>
                  </a:outerShdw>
                </a:effectLst>
                <a:latin typeface="+mj-lt"/>
              </a:rPr>
              <a:t>a. Chức năng đăng </a:t>
            </a:r>
            <a:r>
              <a:rPr lang="en-US" sz="3600" dirty="0" err="1" smtClean="0">
                <a:solidFill>
                  <a:srgbClr val="FFFF00"/>
                </a:solidFill>
                <a:effectLst>
                  <a:outerShdw blurRad="38100" dist="38100" dir="2700000" algn="tl">
                    <a:srgbClr val="000000">
                      <a:alpha val="43137"/>
                    </a:srgbClr>
                  </a:outerShdw>
                </a:effectLst>
                <a:latin typeface="+mj-lt"/>
              </a:rPr>
              <a:t>ký</a:t>
            </a:r>
            <a:endParaRPr lang="vi-VN" sz="3600" dirty="0">
              <a:solidFill>
                <a:srgbClr val="FFFF00"/>
              </a:solidFill>
              <a:effectLst>
                <a:outerShdw blurRad="38100" dist="38100" dir="2700000" algn="tl">
                  <a:srgbClr val="000000">
                    <a:alpha val="43137"/>
                  </a:srgbClr>
                </a:outerShdw>
              </a:effectLst>
              <a:latin typeface="+mj-lt"/>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019" b="98148" l="10000" r="90000"/>
                    </a14:imgEffect>
                  </a14:imgLayer>
                </a14:imgProps>
              </a:ext>
              <a:ext uri="{28A0092B-C50C-407E-A947-70E740481C1C}">
                <a14:useLocalDpi xmlns:a14="http://schemas.microsoft.com/office/drawing/2010/main" val="0"/>
              </a:ext>
            </a:extLst>
          </a:blip>
          <a:stretch>
            <a:fillRect/>
          </a:stretch>
        </p:blipFill>
        <p:spPr>
          <a:xfrm>
            <a:off x="414482" y="1740677"/>
            <a:ext cx="4114800" cy="4114800"/>
          </a:xfrm>
          <a:prstGeom prst="rect">
            <a:avLst/>
          </a:prstGeom>
        </p:spPr>
      </p:pic>
      <p:sp>
        <p:nvSpPr>
          <p:cNvPr id="8" name="TextBox 7">
            <a:extLst>
              <a:ext uri="{FF2B5EF4-FFF2-40B4-BE49-F238E27FC236}">
                <a16:creationId xmlns:a16="http://schemas.microsoft.com/office/drawing/2014/main" id="{08A3C352-D630-9BB8-54D7-2C05860315B2}"/>
              </a:ext>
            </a:extLst>
          </p:cNvPr>
          <p:cNvSpPr txBox="1"/>
          <p:nvPr/>
        </p:nvSpPr>
        <p:spPr>
          <a:xfrm>
            <a:off x="770082" y="6009449"/>
            <a:ext cx="5579918"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2.1: </a:t>
            </a:r>
            <a:r>
              <a:rPr lang="en-US" sz="3200" dirty="0" err="1" smtClean="0">
                <a:solidFill>
                  <a:srgbClr val="FFFF00"/>
                </a:solidFill>
                <a:latin typeface="+mj-lt"/>
              </a:rPr>
              <a:t>Chức</a:t>
            </a:r>
            <a:r>
              <a:rPr lang="en-US" sz="3200" dirty="0" smtClean="0">
                <a:solidFill>
                  <a:srgbClr val="FFFF00"/>
                </a:solidFill>
                <a:latin typeface="+mj-lt"/>
              </a:rPr>
              <a:t> </a:t>
            </a:r>
            <a:r>
              <a:rPr lang="en-US" sz="3200" dirty="0" err="1" smtClean="0">
                <a:solidFill>
                  <a:srgbClr val="FFFF00"/>
                </a:solidFill>
                <a:latin typeface="+mj-lt"/>
              </a:rPr>
              <a:t>năng</a:t>
            </a:r>
            <a:r>
              <a:rPr lang="en-US" sz="3200" dirty="0">
                <a:solidFill>
                  <a:srgbClr val="FFFF00"/>
                </a:solidFill>
                <a:latin typeface="+mj-lt"/>
              </a:rPr>
              <a:t> </a:t>
            </a:r>
            <a:r>
              <a:rPr lang="en-US" sz="3200" dirty="0" err="1" smtClean="0">
                <a:solidFill>
                  <a:srgbClr val="FFFF00"/>
                </a:solidFill>
                <a:latin typeface="+mj-lt"/>
              </a:rPr>
              <a:t>đăng</a:t>
            </a:r>
            <a:r>
              <a:rPr lang="en-US" sz="3200" dirty="0" smtClean="0">
                <a:solidFill>
                  <a:srgbClr val="FFFF00"/>
                </a:solidFill>
                <a:latin typeface="+mj-lt"/>
              </a:rPr>
              <a:t> </a:t>
            </a:r>
            <a:r>
              <a:rPr lang="en-US" sz="3200" dirty="0" err="1" smtClean="0">
                <a:solidFill>
                  <a:srgbClr val="FFFF00"/>
                </a:solidFill>
                <a:latin typeface="+mj-lt"/>
              </a:rPr>
              <a:t>ký</a:t>
            </a:r>
            <a:endParaRPr lang="vi-VN" sz="3200" dirty="0">
              <a:solidFill>
                <a:srgbClr val="FFFF00"/>
              </a:solidFill>
              <a:latin typeface="+mj-lt"/>
            </a:endParaRPr>
          </a:p>
        </p:txBody>
      </p:sp>
      <p:sp>
        <p:nvSpPr>
          <p:cNvPr id="9" name="TextBox 8">
            <a:extLst>
              <a:ext uri="{FF2B5EF4-FFF2-40B4-BE49-F238E27FC236}">
                <a16:creationId xmlns:a16="http://schemas.microsoft.com/office/drawing/2014/main" id="{08A3C352-D630-9BB8-54D7-2C05860315B2}"/>
              </a:ext>
            </a:extLst>
          </p:cNvPr>
          <p:cNvSpPr txBox="1"/>
          <p:nvPr/>
        </p:nvSpPr>
        <p:spPr>
          <a:xfrm>
            <a:off x="7120082" y="6009449"/>
            <a:ext cx="4961082"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2.2: </a:t>
            </a:r>
            <a:r>
              <a:rPr lang="en-US" sz="3200" dirty="0" err="1" smtClean="0">
                <a:solidFill>
                  <a:srgbClr val="FFFF00"/>
                </a:solidFill>
                <a:latin typeface="+mj-lt"/>
              </a:rPr>
              <a:t>Thêm</a:t>
            </a:r>
            <a:r>
              <a:rPr lang="en-US" sz="3200" dirty="0" smtClean="0">
                <a:solidFill>
                  <a:srgbClr val="FFFF00"/>
                </a:solidFill>
                <a:latin typeface="+mj-lt"/>
              </a:rPr>
              <a:t> </a:t>
            </a:r>
            <a:r>
              <a:rPr lang="en-US" sz="3200" dirty="0" err="1" smtClean="0">
                <a:solidFill>
                  <a:srgbClr val="FFFF00"/>
                </a:solidFill>
                <a:latin typeface="+mj-lt"/>
              </a:rPr>
              <a:t>dữ</a:t>
            </a:r>
            <a:r>
              <a:rPr lang="en-US" sz="3200" dirty="0" smtClean="0">
                <a:solidFill>
                  <a:srgbClr val="FFFF00"/>
                </a:solidFill>
                <a:latin typeface="+mj-lt"/>
              </a:rPr>
              <a:t> </a:t>
            </a:r>
            <a:r>
              <a:rPr lang="en-US" sz="3200" dirty="0" err="1" smtClean="0">
                <a:solidFill>
                  <a:srgbClr val="FFFF00"/>
                </a:solidFill>
                <a:latin typeface="+mj-lt"/>
              </a:rPr>
              <a:t>liệu</a:t>
            </a:r>
            <a:endParaRPr lang="vi-VN" sz="3200" dirty="0">
              <a:solidFill>
                <a:srgbClr val="FFFF00"/>
              </a:solidFill>
              <a:latin typeface="+mj-lt"/>
            </a:endParaRPr>
          </a:p>
        </p:txBody>
      </p:sp>
      <p:sp>
        <p:nvSpPr>
          <p:cNvPr id="10" name="Right Arrow 9"/>
          <p:cNvSpPr/>
          <p:nvPr/>
        </p:nvSpPr>
        <p:spPr>
          <a:xfrm>
            <a:off x="4529282" y="3485130"/>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backgroundRemoval t="1481" b="98426" l="10000" r="90000"/>
                    </a14:imgEffect>
                  </a14:imgLayer>
                </a14:imgProps>
              </a:ext>
              <a:ext uri="{28A0092B-C50C-407E-A947-70E740481C1C}">
                <a14:useLocalDpi xmlns:a14="http://schemas.microsoft.com/office/drawing/2010/main" val="0"/>
              </a:ext>
            </a:extLst>
          </a:blip>
          <a:stretch>
            <a:fillRect/>
          </a:stretch>
        </p:blipFill>
        <p:spPr>
          <a:xfrm>
            <a:off x="7314623" y="1740677"/>
            <a:ext cx="4114800" cy="4114800"/>
          </a:xfrm>
          <a:prstGeom prst="rect">
            <a:avLst/>
          </a:prstGeom>
        </p:spPr>
      </p:pic>
    </p:spTree>
    <p:extLst>
      <p:ext uri="{BB962C8B-B14F-4D97-AF65-F5344CB8AC3E}">
        <p14:creationId xmlns:p14="http://schemas.microsoft.com/office/powerpoint/2010/main" val="38451897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a:t>
            </a:r>
            <a:r>
              <a:rPr lang="vi-VN" sz="4400" dirty="0">
                <a:solidFill>
                  <a:schemeClr val="bg1"/>
                </a:solidFill>
                <a:latin typeface="Times New Roman (Headings)"/>
              </a:rPr>
              <a:t>C</a:t>
            </a:r>
            <a:r>
              <a:rPr lang="en-US" sz="4400" dirty="0" err="1">
                <a:solidFill>
                  <a:schemeClr val="bg1"/>
                </a:solidFill>
                <a:latin typeface="Times New Roman (Headings)"/>
              </a:rPr>
              <a:t>ác</a:t>
            </a:r>
            <a:r>
              <a:rPr lang="en-US" sz="4400" dirty="0">
                <a:solidFill>
                  <a:schemeClr val="bg1"/>
                </a:solidFill>
                <a:latin typeface="Times New Roman (Headings)"/>
              </a:rPr>
              <a:t> </a:t>
            </a:r>
            <a:r>
              <a:rPr lang="en-US" sz="4400" dirty="0" err="1">
                <a:solidFill>
                  <a:schemeClr val="bg1"/>
                </a:solidFill>
                <a:latin typeface="Times New Roman (Headings)"/>
              </a:rPr>
              <a:t>Tiện</a:t>
            </a:r>
            <a:r>
              <a:rPr lang="en-US" sz="4400" dirty="0">
                <a:solidFill>
                  <a:schemeClr val="bg1"/>
                </a:solidFill>
                <a:latin typeface="Times New Roman (Headings)"/>
              </a:rPr>
              <a:t> </a:t>
            </a:r>
            <a:r>
              <a:rPr lang="en-US" sz="4400" dirty="0" err="1">
                <a:solidFill>
                  <a:schemeClr val="bg1"/>
                </a:solidFill>
                <a:latin typeface="Times New Roman (Headings)"/>
              </a:rPr>
              <a:t>Ích</a:t>
            </a:r>
            <a:r>
              <a:rPr lang="en-US" sz="4400" dirty="0">
                <a:solidFill>
                  <a:schemeClr val="bg1"/>
                </a:solidFill>
                <a:latin typeface="Times New Roman (Headings)"/>
              </a:rPr>
              <a:t> </a:t>
            </a:r>
            <a:r>
              <a:rPr lang="en-US" sz="4400" dirty="0" err="1">
                <a:solidFill>
                  <a:schemeClr val="bg1"/>
                </a:solidFill>
                <a:latin typeface="Times New Roman (Headings)"/>
              </a:rPr>
              <a:t>Chính</a:t>
            </a:r>
            <a:endParaRPr lang="vi-VN" sz="4400" dirty="0">
              <a:solidFill>
                <a:schemeClr val="bg1"/>
              </a:solidFill>
              <a:latin typeface="Times New Roman (Headings)"/>
            </a:endParaRP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effectLst>
                  <a:outerShdw blurRad="38100" dist="38100" dir="2700000" algn="tl">
                    <a:srgbClr val="000000">
                      <a:alpha val="43137"/>
                    </a:srgbClr>
                  </a:outerShdw>
                </a:effectLst>
                <a:latin typeface="+mj-lt"/>
              </a:rPr>
              <a:t>a. Chức năng đăng </a:t>
            </a:r>
            <a:r>
              <a:rPr lang="en-US" sz="3600" dirty="0" err="1" smtClean="0">
                <a:solidFill>
                  <a:srgbClr val="FFFF00"/>
                </a:solidFill>
                <a:effectLst>
                  <a:outerShdw blurRad="38100" dist="38100" dir="2700000" algn="tl">
                    <a:srgbClr val="000000">
                      <a:alpha val="43137"/>
                    </a:srgbClr>
                  </a:outerShdw>
                </a:effectLst>
                <a:latin typeface="+mj-lt"/>
              </a:rPr>
              <a:t>ký</a:t>
            </a:r>
            <a:endParaRPr lang="vi-VN" sz="3600" dirty="0">
              <a:solidFill>
                <a:srgbClr val="FFFF00"/>
              </a:solidFill>
              <a:effectLst>
                <a:outerShdw blurRad="38100" dist="38100" dir="2700000" algn="tl">
                  <a:srgbClr val="000000">
                    <a:alpha val="43137"/>
                  </a:srgbClr>
                </a:outerShdw>
              </a:effectLst>
              <a:latin typeface="+mj-lt"/>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019" b="98148" l="10000" r="90000"/>
                    </a14:imgEffect>
                  </a14:imgLayer>
                </a14:imgProps>
              </a:ext>
              <a:ext uri="{28A0092B-C50C-407E-A947-70E740481C1C}">
                <a14:useLocalDpi xmlns:a14="http://schemas.microsoft.com/office/drawing/2010/main" val="0"/>
              </a:ext>
            </a:extLst>
          </a:blip>
          <a:stretch>
            <a:fillRect/>
          </a:stretch>
        </p:blipFill>
        <p:spPr>
          <a:xfrm>
            <a:off x="414482" y="1740677"/>
            <a:ext cx="4114800" cy="4114800"/>
          </a:xfrm>
          <a:prstGeom prst="rect">
            <a:avLst/>
          </a:prstGeom>
        </p:spPr>
      </p:pic>
      <p:sp>
        <p:nvSpPr>
          <p:cNvPr id="8" name="TextBox 7">
            <a:extLst>
              <a:ext uri="{FF2B5EF4-FFF2-40B4-BE49-F238E27FC236}">
                <a16:creationId xmlns:a16="http://schemas.microsoft.com/office/drawing/2014/main" id="{08A3C352-D630-9BB8-54D7-2C05860315B2}"/>
              </a:ext>
            </a:extLst>
          </p:cNvPr>
          <p:cNvSpPr txBox="1"/>
          <p:nvPr/>
        </p:nvSpPr>
        <p:spPr>
          <a:xfrm>
            <a:off x="770082" y="6009449"/>
            <a:ext cx="5579918"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2.1: </a:t>
            </a:r>
            <a:r>
              <a:rPr lang="en-US" sz="3200" dirty="0" err="1" smtClean="0">
                <a:solidFill>
                  <a:srgbClr val="FFFF00"/>
                </a:solidFill>
                <a:latin typeface="+mj-lt"/>
              </a:rPr>
              <a:t>Chức</a:t>
            </a:r>
            <a:r>
              <a:rPr lang="en-US" sz="3200" dirty="0" smtClean="0">
                <a:solidFill>
                  <a:srgbClr val="FFFF00"/>
                </a:solidFill>
                <a:latin typeface="+mj-lt"/>
              </a:rPr>
              <a:t> </a:t>
            </a:r>
            <a:r>
              <a:rPr lang="en-US" sz="3200" dirty="0" err="1" smtClean="0">
                <a:solidFill>
                  <a:srgbClr val="FFFF00"/>
                </a:solidFill>
                <a:latin typeface="+mj-lt"/>
              </a:rPr>
              <a:t>năng</a:t>
            </a:r>
            <a:r>
              <a:rPr lang="en-US" sz="3200" dirty="0">
                <a:solidFill>
                  <a:srgbClr val="FFFF00"/>
                </a:solidFill>
                <a:latin typeface="+mj-lt"/>
              </a:rPr>
              <a:t> </a:t>
            </a:r>
            <a:r>
              <a:rPr lang="en-US" sz="3200" dirty="0" err="1" smtClean="0">
                <a:solidFill>
                  <a:srgbClr val="FFFF00"/>
                </a:solidFill>
                <a:latin typeface="+mj-lt"/>
              </a:rPr>
              <a:t>đăng</a:t>
            </a:r>
            <a:r>
              <a:rPr lang="en-US" sz="3200" dirty="0" smtClean="0">
                <a:solidFill>
                  <a:srgbClr val="FFFF00"/>
                </a:solidFill>
                <a:latin typeface="+mj-lt"/>
              </a:rPr>
              <a:t> </a:t>
            </a:r>
            <a:r>
              <a:rPr lang="en-US" sz="3200" dirty="0" err="1" smtClean="0">
                <a:solidFill>
                  <a:srgbClr val="FFFF00"/>
                </a:solidFill>
                <a:latin typeface="+mj-lt"/>
              </a:rPr>
              <a:t>ký</a:t>
            </a:r>
            <a:endParaRPr lang="vi-VN" sz="3200" dirty="0">
              <a:solidFill>
                <a:srgbClr val="FFFF00"/>
              </a:solidFill>
              <a:latin typeface="+mj-lt"/>
            </a:endParaRPr>
          </a:p>
        </p:txBody>
      </p:sp>
      <p:sp>
        <p:nvSpPr>
          <p:cNvPr id="9" name="TextBox 8">
            <a:extLst>
              <a:ext uri="{FF2B5EF4-FFF2-40B4-BE49-F238E27FC236}">
                <a16:creationId xmlns:a16="http://schemas.microsoft.com/office/drawing/2014/main" id="{08A3C352-D630-9BB8-54D7-2C05860315B2}"/>
              </a:ext>
            </a:extLst>
          </p:cNvPr>
          <p:cNvSpPr txBox="1"/>
          <p:nvPr/>
        </p:nvSpPr>
        <p:spPr>
          <a:xfrm>
            <a:off x="7120082" y="6009449"/>
            <a:ext cx="4961082"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2.2: </a:t>
            </a:r>
            <a:r>
              <a:rPr lang="en-US" sz="3200" dirty="0" err="1" smtClean="0">
                <a:solidFill>
                  <a:srgbClr val="FFFF00"/>
                </a:solidFill>
                <a:latin typeface="+mj-lt"/>
              </a:rPr>
              <a:t>Thêm</a:t>
            </a:r>
            <a:r>
              <a:rPr lang="en-US" sz="3200" dirty="0" smtClean="0">
                <a:solidFill>
                  <a:srgbClr val="FFFF00"/>
                </a:solidFill>
                <a:latin typeface="+mj-lt"/>
              </a:rPr>
              <a:t> </a:t>
            </a:r>
            <a:r>
              <a:rPr lang="en-US" sz="3200" dirty="0" err="1" smtClean="0">
                <a:solidFill>
                  <a:srgbClr val="FFFF00"/>
                </a:solidFill>
                <a:latin typeface="+mj-lt"/>
              </a:rPr>
              <a:t>dữ</a:t>
            </a:r>
            <a:r>
              <a:rPr lang="en-US" sz="3200" dirty="0" smtClean="0">
                <a:solidFill>
                  <a:srgbClr val="FFFF00"/>
                </a:solidFill>
                <a:latin typeface="+mj-lt"/>
              </a:rPr>
              <a:t> </a:t>
            </a:r>
            <a:r>
              <a:rPr lang="en-US" sz="3200" dirty="0" err="1" smtClean="0">
                <a:solidFill>
                  <a:srgbClr val="FFFF00"/>
                </a:solidFill>
                <a:latin typeface="+mj-lt"/>
              </a:rPr>
              <a:t>liệu</a:t>
            </a:r>
            <a:endParaRPr lang="vi-VN" sz="3200" dirty="0">
              <a:solidFill>
                <a:srgbClr val="FFFF00"/>
              </a:solidFill>
              <a:latin typeface="+mj-lt"/>
            </a:endParaRPr>
          </a:p>
        </p:txBody>
      </p:sp>
      <p:sp>
        <p:nvSpPr>
          <p:cNvPr id="10" name="Right Arrow 9"/>
          <p:cNvSpPr/>
          <p:nvPr/>
        </p:nvSpPr>
        <p:spPr>
          <a:xfrm>
            <a:off x="4529282" y="3485130"/>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BEBA8EAE-BF5A-486C-A8C5-ECC9F3942E4B}">
                <a14:imgProps xmlns:a14="http://schemas.microsoft.com/office/drawing/2010/main">
                  <a14:imgLayer r:embed="rId6">
                    <a14:imgEffect>
                      <a14:backgroundRemoval t="1481" b="98426" l="10000" r="90000"/>
                    </a14:imgEffect>
                  </a14:imgLayer>
                </a14:imgProps>
              </a:ext>
              <a:ext uri="{28A0092B-C50C-407E-A947-70E740481C1C}">
                <a14:useLocalDpi xmlns:a14="http://schemas.microsoft.com/office/drawing/2010/main" val="0"/>
              </a:ext>
            </a:extLst>
          </a:blip>
          <a:stretch>
            <a:fillRect/>
          </a:stretch>
        </p:blipFill>
        <p:spPr>
          <a:xfrm>
            <a:off x="7314623" y="1740677"/>
            <a:ext cx="4114800" cy="4114800"/>
          </a:xfrm>
          <a:prstGeom prst="rect">
            <a:avLst/>
          </a:prstGeom>
        </p:spPr>
      </p:pic>
    </p:spTree>
    <p:extLst>
      <p:ext uri="{BB962C8B-B14F-4D97-AF65-F5344CB8AC3E}">
        <p14:creationId xmlns:p14="http://schemas.microsoft.com/office/powerpoint/2010/main" val="4100328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a:t>
            </a:r>
            <a:r>
              <a:rPr lang="vi-VN" sz="4400" dirty="0">
                <a:solidFill>
                  <a:schemeClr val="bg1"/>
                </a:solidFill>
                <a:latin typeface="Times New Roman (Headings)"/>
              </a:rPr>
              <a:t>C</a:t>
            </a:r>
            <a:r>
              <a:rPr lang="en-US" sz="4400" dirty="0" err="1">
                <a:solidFill>
                  <a:schemeClr val="bg1"/>
                </a:solidFill>
                <a:latin typeface="Times New Roman (Headings)"/>
              </a:rPr>
              <a:t>ác</a:t>
            </a:r>
            <a:r>
              <a:rPr lang="en-US" sz="4400" dirty="0">
                <a:solidFill>
                  <a:schemeClr val="bg1"/>
                </a:solidFill>
                <a:latin typeface="Times New Roman (Headings)"/>
              </a:rPr>
              <a:t> </a:t>
            </a:r>
            <a:r>
              <a:rPr lang="en-US" sz="4400" dirty="0" err="1">
                <a:solidFill>
                  <a:schemeClr val="bg1"/>
                </a:solidFill>
                <a:latin typeface="Times New Roman (Headings)"/>
              </a:rPr>
              <a:t>Tiện</a:t>
            </a:r>
            <a:r>
              <a:rPr lang="en-US" sz="4400" dirty="0">
                <a:solidFill>
                  <a:schemeClr val="bg1"/>
                </a:solidFill>
                <a:latin typeface="Times New Roman (Headings)"/>
              </a:rPr>
              <a:t> </a:t>
            </a:r>
            <a:r>
              <a:rPr lang="en-US" sz="4400" dirty="0" err="1">
                <a:solidFill>
                  <a:schemeClr val="bg1"/>
                </a:solidFill>
                <a:latin typeface="Times New Roman (Headings)"/>
              </a:rPr>
              <a:t>Ích</a:t>
            </a:r>
            <a:r>
              <a:rPr lang="en-US" sz="4400" dirty="0">
                <a:solidFill>
                  <a:schemeClr val="bg1"/>
                </a:solidFill>
                <a:latin typeface="Times New Roman (Headings)"/>
              </a:rPr>
              <a:t> </a:t>
            </a:r>
            <a:r>
              <a:rPr lang="en-US" sz="4400" dirty="0" err="1">
                <a:solidFill>
                  <a:schemeClr val="bg1"/>
                </a:solidFill>
                <a:latin typeface="Times New Roman (Headings)"/>
              </a:rPr>
              <a:t>Chính</a:t>
            </a:r>
            <a:endParaRPr lang="vi-VN" sz="4400" dirty="0">
              <a:solidFill>
                <a:schemeClr val="bg1"/>
              </a:solidFill>
              <a:latin typeface="Times New Roman (Headings)"/>
            </a:endParaRP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effectLst>
                  <a:outerShdw blurRad="38100" dist="38100" dir="2700000" algn="tl">
                    <a:srgbClr val="000000">
                      <a:alpha val="43137"/>
                    </a:srgbClr>
                  </a:outerShdw>
                </a:effectLst>
                <a:latin typeface="+mj-lt"/>
              </a:rPr>
              <a:t>a. Chức năng đăng </a:t>
            </a:r>
            <a:r>
              <a:rPr lang="en-US" sz="3600" dirty="0" err="1" smtClean="0">
                <a:solidFill>
                  <a:srgbClr val="FFFF00"/>
                </a:solidFill>
                <a:effectLst>
                  <a:outerShdw blurRad="38100" dist="38100" dir="2700000" algn="tl">
                    <a:srgbClr val="000000">
                      <a:alpha val="43137"/>
                    </a:srgbClr>
                  </a:outerShdw>
                </a:effectLst>
                <a:latin typeface="+mj-lt"/>
              </a:rPr>
              <a:t>nhập</a:t>
            </a:r>
            <a:endParaRPr lang="vi-VN" sz="3600" dirty="0">
              <a:solidFill>
                <a:srgbClr val="FFFF00"/>
              </a:solidFill>
              <a:effectLst>
                <a:outerShdw blurRad="38100" dist="38100" dir="2700000" algn="tl">
                  <a:srgbClr val="000000">
                    <a:alpha val="43137"/>
                  </a:srgbClr>
                </a:outerShdw>
              </a:effectLst>
              <a:latin typeface="+mj-lt"/>
            </a:endParaRPr>
          </a:p>
        </p:txBody>
      </p:sp>
      <p:sp>
        <p:nvSpPr>
          <p:cNvPr id="8" name="TextBox 7">
            <a:extLst>
              <a:ext uri="{FF2B5EF4-FFF2-40B4-BE49-F238E27FC236}">
                <a16:creationId xmlns:a16="http://schemas.microsoft.com/office/drawing/2014/main" id="{08A3C352-D630-9BB8-54D7-2C05860315B2}"/>
              </a:ext>
            </a:extLst>
          </p:cNvPr>
          <p:cNvSpPr txBox="1"/>
          <p:nvPr/>
        </p:nvSpPr>
        <p:spPr>
          <a:xfrm>
            <a:off x="1368713" y="6009449"/>
            <a:ext cx="9454573"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2.3: </a:t>
            </a:r>
            <a:r>
              <a:rPr lang="en-US" sz="3200" dirty="0" err="1" smtClean="0">
                <a:solidFill>
                  <a:srgbClr val="FFFF00"/>
                </a:solidFill>
                <a:latin typeface="+mj-lt"/>
              </a:rPr>
              <a:t>Chức</a:t>
            </a:r>
            <a:r>
              <a:rPr lang="en-US" sz="3200" dirty="0" smtClean="0">
                <a:solidFill>
                  <a:srgbClr val="FFFF00"/>
                </a:solidFill>
                <a:latin typeface="+mj-lt"/>
              </a:rPr>
              <a:t> </a:t>
            </a:r>
            <a:r>
              <a:rPr lang="en-US" sz="3200" dirty="0" err="1" smtClean="0">
                <a:solidFill>
                  <a:srgbClr val="FFFF00"/>
                </a:solidFill>
                <a:latin typeface="+mj-lt"/>
              </a:rPr>
              <a:t>năng</a:t>
            </a:r>
            <a:r>
              <a:rPr lang="en-US" sz="3200" dirty="0">
                <a:solidFill>
                  <a:srgbClr val="FFFF00"/>
                </a:solidFill>
                <a:latin typeface="+mj-lt"/>
              </a:rPr>
              <a:t> </a:t>
            </a:r>
            <a:r>
              <a:rPr lang="en-US" sz="3200" dirty="0" err="1" smtClean="0">
                <a:solidFill>
                  <a:srgbClr val="FFFF00"/>
                </a:solidFill>
                <a:latin typeface="+mj-lt"/>
              </a:rPr>
              <a:t>đăng</a:t>
            </a:r>
            <a:r>
              <a:rPr lang="en-US" sz="3200" dirty="0" smtClean="0">
                <a:solidFill>
                  <a:srgbClr val="FFFF00"/>
                </a:solidFill>
                <a:latin typeface="+mj-lt"/>
              </a:rPr>
              <a:t> </a:t>
            </a:r>
            <a:r>
              <a:rPr lang="en-US" sz="3200" dirty="0" err="1" smtClean="0">
                <a:solidFill>
                  <a:srgbClr val="FFFF00"/>
                </a:solidFill>
                <a:latin typeface="+mj-lt"/>
              </a:rPr>
              <a:t>nhập</a:t>
            </a:r>
            <a:r>
              <a:rPr lang="en-US" sz="3200" dirty="0" smtClean="0">
                <a:solidFill>
                  <a:srgbClr val="FFFF00"/>
                </a:solidFill>
                <a:latin typeface="+mj-lt"/>
              </a:rPr>
              <a:t> </a:t>
            </a:r>
            <a:r>
              <a:rPr lang="en-US" sz="3200" dirty="0" err="1" smtClean="0">
                <a:solidFill>
                  <a:srgbClr val="FFFF00"/>
                </a:solidFill>
                <a:latin typeface="+mj-lt"/>
              </a:rPr>
              <a:t>và</a:t>
            </a:r>
            <a:r>
              <a:rPr lang="en-US" sz="3200" dirty="0" smtClean="0">
                <a:solidFill>
                  <a:srgbClr val="FFFF00"/>
                </a:solidFill>
                <a:latin typeface="+mj-lt"/>
              </a:rPr>
              <a:t> </a:t>
            </a:r>
            <a:r>
              <a:rPr lang="en-US" sz="3200" dirty="0" smtClean="0">
                <a:solidFill>
                  <a:srgbClr val="FFFF00"/>
                </a:solidFill>
                <a:latin typeface="+mj-lt"/>
              </a:rPr>
              <a:t>gif</a:t>
            </a:r>
            <a:endParaRPr lang="vi-VN" sz="3200" dirty="0">
              <a:solidFill>
                <a:srgbClr val="FFFF00"/>
              </a:solidFill>
              <a:latin typeface="+mj-lt"/>
            </a:endParaRPr>
          </a:p>
        </p:txBody>
      </p:sp>
      <p:sp>
        <p:nvSpPr>
          <p:cNvPr id="10" name="Right Arrow 9"/>
          <p:cNvSpPr/>
          <p:nvPr/>
        </p:nvSpPr>
        <p:spPr>
          <a:xfrm>
            <a:off x="4607214" y="3497097"/>
            <a:ext cx="1635991" cy="601961"/>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extLst>
              <a:ext uri="{BEBA8EAE-BF5A-486C-A8C5-ECC9F3942E4B}">
                <a14:imgProps xmlns:a14="http://schemas.microsoft.com/office/drawing/2010/main">
                  <a14:imgLayer r:embed="rId6">
                    <a14:imgEffect>
                      <a14:backgroundRemoval t="2778" b="97778" l="10000" r="90000"/>
                    </a14:imgEffect>
                  </a14:imgLayer>
                </a14:imgProps>
              </a:ext>
              <a:ext uri="{28A0092B-C50C-407E-A947-70E740481C1C}">
                <a14:useLocalDpi xmlns:a14="http://schemas.microsoft.com/office/drawing/2010/main" val="0"/>
              </a:ext>
            </a:extLst>
          </a:blip>
          <a:stretch>
            <a:fillRect/>
          </a:stretch>
        </p:blipFill>
        <p:spPr>
          <a:xfrm>
            <a:off x="6210406" y="1533360"/>
            <a:ext cx="4612880" cy="4612880"/>
          </a:xfrm>
          <a:prstGeom prst="rect">
            <a:avLst/>
          </a:prstGeom>
        </p:spPr>
      </p:pic>
      <p:pic>
        <p:nvPicPr>
          <p:cNvPr id="13" name="dangnha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348438" y="1709816"/>
            <a:ext cx="2281396" cy="4250731"/>
          </a:xfrm>
          <a:prstGeom prst="rect">
            <a:avLst/>
          </a:prstGeom>
          <a:ln>
            <a:noFill/>
          </a:ln>
          <a:effectLst>
            <a:softEdge rad="165100"/>
          </a:effectLst>
        </p:spPr>
      </p:pic>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backgroundRemoval t="2130" b="99167" l="10000" r="90000"/>
                    </a14:imgEffect>
                  </a14:imgLayer>
                </a14:imgProps>
              </a:ext>
              <a:ext uri="{28A0092B-C50C-407E-A947-70E740481C1C}">
                <a14:useLocalDpi xmlns:a14="http://schemas.microsoft.com/office/drawing/2010/main" val="0"/>
              </a:ext>
            </a:extLst>
          </a:blip>
          <a:stretch>
            <a:fillRect/>
          </a:stretch>
        </p:blipFill>
        <p:spPr>
          <a:xfrm>
            <a:off x="902154" y="1806977"/>
            <a:ext cx="4114800" cy="4114800"/>
          </a:xfrm>
          <a:prstGeom prst="rect">
            <a:avLst/>
          </a:prstGeom>
        </p:spPr>
      </p:pic>
    </p:spTree>
    <p:extLst>
      <p:ext uri="{BB962C8B-B14F-4D97-AF65-F5344CB8AC3E}">
        <p14:creationId xmlns:p14="http://schemas.microsoft.com/office/powerpoint/2010/main" val="303346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a:t>
            </a:r>
            <a:r>
              <a:rPr lang="vi-VN" sz="4400" dirty="0">
                <a:solidFill>
                  <a:schemeClr val="bg1"/>
                </a:solidFill>
                <a:latin typeface="Times New Roman (Headings)"/>
              </a:rPr>
              <a:t>C</a:t>
            </a:r>
            <a:r>
              <a:rPr lang="en-US" sz="4400" dirty="0" err="1">
                <a:solidFill>
                  <a:schemeClr val="bg1"/>
                </a:solidFill>
                <a:latin typeface="Times New Roman (Headings)"/>
              </a:rPr>
              <a:t>ác</a:t>
            </a:r>
            <a:r>
              <a:rPr lang="en-US" sz="4400" dirty="0">
                <a:solidFill>
                  <a:schemeClr val="bg1"/>
                </a:solidFill>
                <a:latin typeface="Times New Roman (Headings)"/>
              </a:rPr>
              <a:t> </a:t>
            </a:r>
            <a:r>
              <a:rPr lang="en-US" sz="4400" dirty="0" err="1">
                <a:solidFill>
                  <a:schemeClr val="bg1"/>
                </a:solidFill>
                <a:latin typeface="Times New Roman (Headings)"/>
              </a:rPr>
              <a:t>Tiện</a:t>
            </a:r>
            <a:r>
              <a:rPr lang="en-US" sz="4400" dirty="0">
                <a:solidFill>
                  <a:schemeClr val="bg1"/>
                </a:solidFill>
                <a:latin typeface="Times New Roman (Headings)"/>
              </a:rPr>
              <a:t> </a:t>
            </a:r>
            <a:r>
              <a:rPr lang="en-US" sz="4400" dirty="0" err="1">
                <a:solidFill>
                  <a:schemeClr val="bg1"/>
                </a:solidFill>
                <a:latin typeface="Times New Roman (Headings)"/>
              </a:rPr>
              <a:t>Ích</a:t>
            </a:r>
            <a:r>
              <a:rPr lang="en-US" sz="4400" dirty="0">
                <a:solidFill>
                  <a:schemeClr val="bg1"/>
                </a:solidFill>
                <a:latin typeface="Times New Roman (Headings)"/>
              </a:rPr>
              <a:t> </a:t>
            </a:r>
            <a:r>
              <a:rPr lang="en-US" sz="4400" dirty="0" err="1">
                <a:solidFill>
                  <a:schemeClr val="bg1"/>
                </a:solidFill>
                <a:latin typeface="Times New Roman (Headings)"/>
              </a:rPr>
              <a:t>Chính</a:t>
            </a:r>
            <a:endParaRPr lang="vi-VN" sz="4400" dirty="0">
              <a:solidFill>
                <a:schemeClr val="bg1"/>
              </a:solidFill>
              <a:latin typeface="Times New Roman (Headings)"/>
            </a:endParaRPr>
          </a:p>
        </p:txBody>
      </p:sp>
      <p:sp>
        <p:nvSpPr>
          <p:cNvPr id="5" name="TextBox 4">
            <a:extLst>
              <a:ext uri="{FF2B5EF4-FFF2-40B4-BE49-F238E27FC236}">
                <a16:creationId xmlns:a16="http://schemas.microsoft.com/office/drawing/2014/main" id="{08A3C352-D630-9BB8-54D7-2C05860315B2}"/>
              </a:ext>
            </a:extLst>
          </p:cNvPr>
          <p:cNvSpPr txBox="1"/>
          <p:nvPr/>
        </p:nvSpPr>
        <p:spPr>
          <a:xfrm>
            <a:off x="673100" y="940375"/>
            <a:ext cx="6223000" cy="646331"/>
          </a:xfrm>
          <a:prstGeom prst="rect">
            <a:avLst/>
          </a:prstGeom>
          <a:noFill/>
        </p:spPr>
        <p:txBody>
          <a:bodyPr wrap="square">
            <a:spAutoFit/>
          </a:bodyPr>
          <a:lstStyle/>
          <a:p>
            <a:pPr algn="just">
              <a:spcBef>
                <a:spcPts val="600"/>
              </a:spcBef>
              <a:spcAft>
                <a:spcPts val="600"/>
              </a:spcAft>
            </a:pPr>
            <a:r>
              <a:rPr lang="vi-VN" sz="3600" dirty="0" smtClean="0">
                <a:solidFill>
                  <a:srgbClr val="FFFF00"/>
                </a:solidFill>
                <a:latin typeface="+mj-lt"/>
              </a:rPr>
              <a:t>b.</a:t>
            </a:r>
            <a:r>
              <a:rPr lang="en-US" sz="3600" dirty="0" smtClean="0">
                <a:solidFill>
                  <a:srgbClr val="FFFF00"/>
                </a:solidFill>
                <a:latin typeface="+mj-lt"/>
              </a:rPr>
              <a:t>Theo </a:t>
            </a:r>
            <a:r>
              <a:rPr lang="en-US" sz="3600" dirty="0" err="1" smtClean="0">
                <a:solidFill>
                  <a:srgbClr val="FFFF00"/>
                </a:solidFill>
                <a:latin typeface="+mj-lt"/>
              </a:rPr>
              <a:t>dõi</a:t>
            </a:r>
            <a:r>
              <a:rPr lang="en-US" sz="3600" dirty="0" smtClean="0">
                <a:solidFill>
                  <a:srgbClr val="FFFF00"/>
                </a:solidFill>
                <a:latin typeface="+mj-lt"/>
              </a:rPr>
              <a:t> </a:t>
            </a:r>
            <a:r>
              <a:rPr lang="en-US" sz="3600" dirty="0" err="1" smtClean="0">
                <a:solidFill>
                  <a:srgbClr val="FFFF00"/>
                </a:solidFill>
                <a:latin typeface="+mj-lt"/>
              </a:rPr>
              <a:t>thời</a:t>
            </a:r>
            <a:r>
              <a:rPr lang="en-US" sz="3600" dirty="0" smtClean="0">
                <a:solidFill>
                  <a:srgbClr val="FFFF00"/>
                </a:solidFill>
                <a:latin typeface="+mj-lt"/>
              </a:rPr>
              <a:t> </a:t>
            </a:r>
            <a:r>
              <a:rPr lang="en-US" sz="3600" dirty="0" err="1" smtClean="0">
                <a:solidFill>
                  <a:srgbClr val="FFFF00"/>
                </a:solidFill>
                <a:latin typeface="+mj-lt"/>
              </a:rPr>
              <a:t>tiết</a:t>
            </a:r>
            <a:endParaRPr lang="vi-VN" sz="3600" dirty="0">
              <a:solidFill>
                <a:srgbClr val="FFFF00"/>
              </a:solidFill>
              <a:latin typeface="+mj-lt"/>
            </a:endParaRPr>
          </a:p>
        </p:txBody>
      </p:sp>
      <p:sp>
        <p:nvSpPr>
          <p:cNvPr id="7" name="Right Arrow 6"/>
          <p:cNvSpPr/>
          <p:nvPr/>
        </p:nvSpPr>
        <p:spPr>
          <a:xfrm>
            <a:off x="4060211" y="3345168"/>
            <a:ext cx="2589646" cy="749005"/>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A3C352-D630-9BB8-54D7-2C05860315B2}"/>
              </a:ext>
            </a:extLst>
          </p:cNvPr>
          <p:cNvSpPr txBox="1"/>
          <p:nvPr/>
        </p:nvSpPr>
        <p:spPr>
          <a:xfrm>
            <a:off x="2421659" y="6009449"/>
            <a:ext cx="9454573" cy="584775"/>
          </a:xfrm>
          <a:prstGeom prst="rect">
            <a:avLst/>
          </a:prstGeom>
          <a:noFill/>
        </p:spPr>
        <p:txBody>
          <a:bodyPr wrap="square">
            <a:spAutoFit/>
          </a:bodyPr>
          <a:lstStyle/>
          <a:p>
            <a:pPr algn="just">
              <a:spcBef>
                <a:spcPts val="600"/>
              </a:spcBef>
              <a:spcAft>
                <a:spcPts val="600"/>
              </a:spcAft>
            </a:pPr>
            <a:r>
              <a:rPr lang="en-US" sz="3200" dirty="0" err="1" smtClean="0">
                <a:solidFill>
                  <a:srgbClr val="FFFF00"/>
                </a:solidFill>
                <a:latin typeface="+mj-lt"/>
              </a:rPr>
              <a:t>Hình</a:t>
            </a:r>
            <a:r>
              <a:rPr lang="en-US" sz="3200" dirty="0" smtClean="0">
                <a:solidFill>
                  <a:srgbClr val="FFFF00"/>
                </a:solidFill>
                <a:latin typeface="+mj-lt"/>
              </a:rPr>
              <a:t> 2.5: </a:t>
            </a:r>
            <a:r>
              <a:rPr lang="en-US" sz="3200" dirty="0" err="1" smtClean="0">
                <a:solidFill>
                  <a:srgbClr val="FFFF00"/>
                </a:solidFill>
                <a:latin typeface="+mj-lt"/>
              </a:rPr>
              <a:t>Chức</a:t>
            </a:r>
            <a:r>
              <a:rPr lang="en-US" sz="3200" dirty="0" smtClean="0">
                <a:solidFill>
                  <a:srgbClr val="FFFF00"/>
                </a:solidFill>
                <a:latin typeface="+mj-lt"/>
              </a:rPr>
              <a:t> </a:t>
            </a:r>
            <a:r>
              <a:rPr lang="en-US" sz="3200" dirty="0" err="1" smtClean="0">
                <a:solidFill>
                  <a:srgbClr val="FFFF00"/>
                </a:solidFill>
                <a:latin typeface="+mj-lt"/>
              </a:rPr>
              <a:t>năng</a:t>
            </a:r>
            <a:r>
              <a:rPr lang="en-US" sz="3200" dirty="0" smtClean="0">
                <a:solidFill>
                  <a:srgbClr val="FFFF00"/>
                </a:solidFill>
                <a:latin typeface="+mj-lt"/>
              </a:rPr>
              <a:t> </a:t>
            </a:r>
            <a:r>
              <a:rPr lang="en-US" sz="3200" dirty="0" err="1" smtClean="0">
                <a:solidFill>
                  <a:srgbClr val="FFFF00"/>
                </a:solidFill>
                <a:latin typeface="+mj-lt"/>
              </a:rPr>
              <a:t>theo</a:t>
            </a:r>
            <a:r>
              <a:rPr lang="en-US" sz="3200" dirty="0" smtClean="0">
                <a:solidFill>
                  <a:srgbClr val="FFFF00"/>
                </a:solidFill>
                <a:latin typeface="+mj-lt"/>
              </a:rPr>
              <a:t> </a:t>
            </a:r>
            <a:r>
              <a:rPr lang="en-US" sz="3200" dirty="0" err="1" smtClean="0">
                <a:solidFill>
                  <a:srgbClr val="FFFF00"/>
                </a:solidFill>
                <a:latin typeface="+mj-lt"/>
              </a:rPr>
              <a:t>dõi</a:t>
            </a:r>
            <a:r>
              <a:rPr lang="en-US" sz="3200" dirty="0" smtClean="0">
                <a:solidFill>
                  <a:srgbClr val="FFFF00"/>
                </a:solidFill>
                <a:latin typeface="+mj-lt"/>
              </a:rPr>
              <a:t>  </a:t>
            </a:r>
            <a:r>
              <a:rPr lang="en-US" sz="3200" dirty="0" err="1" smtClean="0">
                <a:solidFill>
                  <a:srgbClr val="FFFF00"/>
                </a:solidFill>
                <a:latin typeface="+mj-lt"/>
              </a:rPr>
              <a:t>thời</a:t>
            </a:r>
            <a:r>
              <a:rPr lang="en-US" sz="3200" dirty="0" smtClean="0">
                <a:solidFill>
                  <a:srgbClr val="FFFF00"/>
                </a:solidFill>
                <a:latin typeface="+mj-lt"/>
              </a:rPr>
              <a:t> </a:t>
            </a:r>
            <a:r>
              <a:rPr lang="en-US" sz="3200" dirty="0" err="1" smtClean="0">
                <a:solidFill>
                  <a:srgbClr val="FFFF00"/>
                </a:solidFill>
                <a:latin typeface="+mj-lt"/>
              </a:rPr>
              <a:t>tiết</a:t>
            </a:r>
            <a:endParaRPr lang="vi-VN" sz="3200" dirty="0">
              <a:solidFill>
                <a:srgbClr val="FFFF00"/>
              </a:solidFill>
              <a:latin typeface="+mj-lt"/>
            </a:endParaRP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2593" b="99815" l="10000" r="90000"/>
                    </a14:imgEffect>
                  </a14:imgLayer>
                </a14:imgProps>
              </a:ext>
              <a:ext uri="{28A0092B-C50C-407E-A947-70E740481C1C}">
                <a14:useLocalDpi xmlns:a14="http://schemas.microsoft.com/office/drawing/2010/main" val="0"/>
              </a:ext>
            </a:extLst>
          </a:blip>
          <a:stretch>
            <a:fillRect/>
          </a:stretch>
        </p:blipFill>
        <p:spPr>
          <a:xfrm>
            <a:off x="285319" y="1560716"/>
            <a:ext cx="4407187" cy="4407187"/>
          </a:xfrm>
          <a:prstGeom prst="rect">
            <a:avLst/>
          </a:prstGeom>
        </p:spPr>
      </p:pic>
      <p:pic>
        <p:nvPicPr>
          <p:cNvPr id="12" name="Picture 11"/>
          <p:cNvPicPr>
            <a:picLocks noChangeAspect="1"/>
          </p:cNvPicPr>
          <p:nvPr/>
        </p:nvPicPr>
        <p:blipFill>
          <a:blip r:embed="rId6">
            <a:extLst>
              <a:ext uri="{BEBA8EAE-BF5A-486C-A8C5-ECC9F3942E4B}">
                <a14:imgProps xmlns:a14="http://schemas.microsoft.com/office/drawing/2010/main">
                  <a14:imgLayer r:embed="rId7">
                    <a14:imgEffect>
                      <a14:backgroundRemoval t="1019" b="99630" l="10000" r="90000"/>
                    </a14:imgEffect>
                  </a14:imgLayer>
                </a14:imgProps>
              </a:ext>
              <a:ext uri="{28A0092B-C50C-407E-A947-70E740481C1C}">
                <a14:useLocalDpi xmlns:a14="http://schemas.microsoft.com/office/drawing/2010/main" val="0"/>
              </a:ext>
            </a:extLst>
          </a:blip>
          <a:stretch>
            <a:fillRect/>
          </a:stretch>
        </p:blipFill>
        <p:spPr>
          <a:xfrm>
            <a:off x="5639673" y="1507596"/>
            <a:ext cx="4501853" cy="4501853"/>
          </a:xfrm>
          <a:prstGeom prst="rect">
            <a:avLst/>
          </a:prstGeom>
        </p:spPr>
      </p:pic>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ackgroundRemoval t="1389" b="100000" l="10000" r="90000"/>
                    </a14:imgEffect>
                  </a14:imgLayer>
                </a14:imgProps>
              </a:ext>
              <a:ext uri="{28A0092B-C50C-407E-A947-70E740481C1C}">
                <a14:useLocalDpi xmlns:a14="http://schemas.microsoft.com/office/drawing/2010/main" val="0"/>
              </a:ext>
            </a:extLst>
          </a:blip>
          <a:stretch>
            <a:fillRect/>
          </a:stretch>
        </p:blipFill>
        <p:spPr>
          <a:xfrm>
            <a:off x="8604053" y="1633008"/>
            <a:ext cx="4438466" cy="4438466"/>
          </a:xfrm>
          <a:prstGeom prst="rect">
            <a:avLst/>
          </a:prstGeom>
        </p:spPr>
      </p:pic>
    </p:spTree>
    <p:extLst>
      <p:ext uri="{BB962C8B-B14F-4D97-AF65-F5344CB8AC3E}">
        <p14:creationId xmlns:p14="http://schemas.microsoft.com/office/powerpoint/2010/main" val="40051071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62B9F0-1020-7D78-52D9-8B8BB2B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EA1AC788-CC90-7C1D-0BD2-990F3208316E}"/>
              </a:ext>
            </a:extLst>
          </p:cNvPr>
          <p:cNvSpPr txBox="1"/>
          <p:nvPr/>
        </p:nvSpPr>
        <p:spPr>
          <a:xfrm>
            <a:off x="127000" y="170934"/>
            <a:ext cx="6223000" cy="769441"/>
          </a:xfrm>
          <a:prstGeom prst="rect">
            <a:avLst/>
          </a:prstGeom>
          <a:noFill/>
        </p:spPr>
        <p:txBody>
          <a:bodyPr wrap="square">
            <a:spAutoFit/>
          </a:bodyPr>
          <a:lstStyle/>
          <a:p>
            <a:pPr algn="just">
              <a:spcBef>
                <a:spcPts val="600"/>
              </a:spcBef>
              <a:spcAft>
                <a:spcPts val="600"/>
              </a:spcAft>
            </a:pPr>
            <a:r>
              <a:rPr lang="vi-VN" sz="4400" dirty="0">
                <a:solidFill>
                  <a:schemeClr val="bg1"/>
                </a:solidFill>
                <a:latin typeface="+mj-lt"/>
              </a:rPr>
              <a:t>II. Chức năng</a:t>
            </a:r>
          </a:p>
        </p:txBody>
      </p:sp>
      <p:sp>
        <p:nvSpPr>
          <p:cNvPr id="5" name="TextBox 4">
            <a:extLst>
              <a:ext uri="{FF2B5EF4-FFF2-40B4-BE49-F238E27FC236}">
                <a16:creationId xmlns:a16="http://schemas.microsoft.com/office/drawing/2014/main" id="{08A3C352-D630-9BB8-54D7-2C05860315B2}"/>
              </a:ext>
            </a:extLst>
          </p:cNvPr>
          <p:cNvSpPr txBox="1"/>
          <p:nvPr/>
        </p:nvSpPr>
        <p:spPr>
          <a:xfrm>
            <a:off x="716282" y="940375"/>
            <a:ext cx="6223000" cy="646331"/>
          </a:xfrm>
          <a:prstGeom prst="rect">
            <a:avLst/>
          </a:prstGeom>
          <a:noFill/>
        </p:spPr>
        <p:txBody>
          <a:bodyPr wrap="square">
            <a:spAutoFit/>
          </a:bodyPr>
          <a:lstStyle/>
          <a:p>
            <a:pPr algn="just">
              <a:spcBef>
                <a:spcPts val="600"/>
              </a:spcBef>
              <a:spcAft>
                <a:spcPts val="600"/>
              </a:spcAft>
            </a:pPr>
            <a:r>
              <a:rPr lang="vi-VN" sz="3600" dirty="0">
                <a:solidFill>
                  <a:srgbClr val="FFFF00"/>
                </a:solidFill>
                <a:latin typeface="+mj-lt"/>
              </a:rPr>
              <a:t>c. Giải trí</a:t>
            </a:r>
          </a:p>
        </p:txBody>
      </p:sp>
      <p:sp>
        <p:nvSpPr>
          <p:cNvPr id="6" name="TextBox 5">
            <a:extLst>
              <a:ext uri="{FF2B5EF4-FFF2-40B4-BE49-F238E27FC236}">
                <a16:creationId xmlns:a16="http://schemas.microsoft.com/office/drawing/2014/main" id="{796FD983-5110-1025-9596-09C9245089A9}"/>
              </a:ext>
            </a:extLst>
          </p:cNvPr>
          <p:cNvSpPr txBox="1"/>
          <p:nvPr/>
        </p:nvSpPr>
        <p:spPr>
          <a:xfrm>
            <a:off x="0" y="3100169"/>
            <a:ext cx="12192000" cy="3170099"/>
          </a:xfrm>
          <a:prstGeom prst="rect">
            <a:avLst/>
          </a:prstGeom>
          <a:noFill/>
        </p:spPr>
        <p:txBody>
          <a:bodyPr wrap="square">
            <a:spAutoFit/>
          </a:bodyPr>
          <a:lstStyle/>
          <a:p>
            <a:pPr algn="just">
              <a:spcBef>
                <a:spcPts val="600"/>
              </a:spcBef>
              <a:spcAft>
                <a:spcPts val="600"/>
              </a:spcAft>
            </a:pPr>
            <a:r>
              <a:rPr lang="vi-VN" sz="3600" b="1" dirty="0">
                <a:solidFill>
                  <a:schemeClr val="bg1"/>
                </a:solidFill>
                <a:latin typeface="+mj-lt"/>
              </a:rPr>
              <a:t>Bối cảnh game: </a:t>
            </a:r>
            <a:r>
              <a:rPr lang="vi-VN" sz="3600" i="1" dirty="0">
                <a:solidFill>
                  <a:schemeClr val="bg1"/>
                </a:solidFill>
                <a:effectLst>
                  <a:outerShdw blurRad="38100" dist="38100" dir="2700000" algn="tl">
                    <a:srgbClr val="000000">
                      <a:alpha val="43137"/>
                    </a:srgbClr>
                  </a:outerShdw>
                </a:effectLst>
                <a:latin typeface="+mj-lt"/>
              </a:rPr>
              <a:t>Rồng bay trong đêm, tiêu diệt những con dơi</a:t>
            </a:r>
          </a:p>
          <a:p>
            <a:pPr algn="just">
              <a:spcBef>
                <a:spcPts val="600"/>
              </a:spcBef>
              <a:spcAft>
                <a:spcPts val="600"/>
              </a:spcAft>
            </a:pPr>
            <a:r>
              <a:rPr lang="vi-VN" sz="3600" b="1" dirty="0">
                <a:solidFill>
                  <a:schemeClr val="bg1"/>
                </a:solidFill>
                <a:effectLst>
                  <a:outerShdw blurRad="38100" dist="38100" dir="2700000" algn="tl">
                    <a:srgbClr val="000000">
                      <a:alpha val="43137"/>
                    </a:srgbClr>
                  </a:outerShdw>
                </a:effectLst>
                <a:latin typeface="+mj-lt"/>
              </a:rPr>
              <a:t>Nhân vật game:</a:t>
            </a:r>
            <a:r>
              <a:rPr lang="vi-VN" sz="3600" i="1" dirty="0">
                <a:solidFill>
                  <a:schemeClr val="bg1"/>
                </a:solidFill>
                <a:effectLst>
                  <a:outerShdw blurRad="38100" dist="38100" dir="2700000" algn="tl">
                    <a:srgbClr val="000000">
                      <a:alpha val="43137"/>
                    </a:srgbClr>
                  </a:outerShdw>
                </a:effectLst>
                <a:latin typeface="+mj-lt"/>
              </a:rPr>
              <a:t> Rồng, dơi</a:t>
            </a:r>
          </a:p>
          <a:p>
            <a:pPr algn="just">
              <a:spcBef>
                <a:spcPts val="600"/>
              </a:spcBef>
              <a:spcAft>
                <a:spcPts val="600"/>
              </a:spcAft>
            </a:pPr>
            <a:r>
              <a:rPr lang="vi-VN" sz="3600" b="1" dirty="0">
                <a:solidFill>
                  <a:schemeClr val="bg1"/>
                </a:solidFill>
                <a:effectLst>
                  <a:outerShdw blurRad="38100" dist="38100" dir="2700000" algn="tl">
                    <a:srgbClr val="000000">
                      <a:alpha val="43137"/>
                    </a:srgbClr>
                  </a:outerShdw>
                </a:effectLst>
                <a:latin typeface="+mj-lt"/>
              </a:rPr>
              <a:t>Mục tiêu của người chơi: </a:t>
            </a:r>
            <a:r>
              <a:rPr lang="vi-VN" sz="3600" i="1" dirty="0">
                <a:solidFill>
                  <a:schemeClr val="bg1"/>
                </a:solidFill>
                <a:effectLst>
                  <a:outerShdw blurRad="38100" dist="38100" dir="2700000" algn="tl">
                    <a:srgbClr val="000000">
                      <a:alpha val="43137"/>
                    </a:srgbClr>
                  </a:outerShdw>
                </a:effectLst>
                <a:latin typeface="+mj-lt"/>
              </a:rPr>
              <a:t>Điều khiển rồng bay và nhả lửa tiêu diệt những con dơi đêm, thành tích đạt được sẽ dựa vào số lần tiêu diệt được dơi trong trò chơi</a:t>
            </a:r>
          </a:p>
        </p:txBody>
      </p:sp>
      <p:pic>
        <p:nvPicPr>
          <p:cNvPr id="10" name="Picture 9">
            <a:extLst>
              <a:ext uri="{FF2B5EF4-FFF2-40B4-BE49-F238E27FC236}">
                <a16:creationId xmlns:a16="http://schemas.microsoft.com/office/drawing/2014/main" id="{09CF8E14-FB1E-FB20-1A7A-CF46C2C6EB7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397500" y="797252"/>
            <a:ext cx="2686816" cy="1725153"/>
          </a:xfrm>
          <a:prstGeom prst="rect">
            <a:avLst/>
          </a:prstGeom>
        </p:spPr>
      </p:pic>
      <p:pic>
        <p:nvPicPr>
          <p:cNvPr id="12" name="Picture 11">
            <a:extLst>
              <a:ext uri="{FF2B5EF4-FFF2-40B4-BE49-F238E27FC236}">
                <a16:creationId xmlns:a16="http://schemas.microsoft.com/office/drawing/2014/main" id="{70755CA8-5E40-5530-F151-D676EED548B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256023" y="670085"/>
            <a:ext cx="687459" cy="764389"/>
          </a:xfrm>
          <a:prstGeom prst="rect">
            <a:avLst/>
          </a:prstGeom>
        </p:spPr>
      </p:pic>
      <p:pic>
        <p:nvPicPr>
          <p:cNvPr id="14" name="Picture 13">
            <a:extLst>
              <a:ext uri="{FF2B5EF4-FFF2-40B4-BE49-F238E27FC236}">
                <a16:creationId xmlns:a16="http://schemas.microsoft.com/office/drawing/2014/main" id="{7A783026-DFFD-F153-152E-39C8F449717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68165" y="1837909"/>
            <a:ext cx="859358" cy="764389"/>
          </a:xfrm>
          <a:prstGeom prst="rect">
            <a:avLst/>
          </a:prstGeom>
        </p:spPr>
      </p:pic>
      <p:pic>
        <p:nvPicPr>
          <p:cNvPr id="16" name="Picture 15">
            <a:extLst>
              <a:ext uri="{FF2B5EF4-FFF2-40B4-BE49-F238E27FC236}">
                <a16:creationId xmlns:a16="http://schemas.microsoft.com/office/drawing/2014/main" id="{7BC91EF0-9F94-212F-D15E-68F6DB5568F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621036" y="1179281"/>
            <a:ext cx="982652" cy="874057"/>
          </a:xfrm>
          <a:prstGeom prst="rect">
            <a:avLst/>
          </a:prstGeom>
        </p:spPr>
      </p:pic>
      <p:pic>
        <p:nvPicPr>
          <p:cNvPr id="20" name="Picture 19">
            <a:extLst>
              <a:ext uri="{FF2B5EF4-FFF2-40B4-BE49-F238E27FC236}">
                <a16:creationId xmlns:a16="http://schemas.microsoft.com/office/drawing/2014/main" id="{B780DE2E-9D3E-E09D-F560-90BEB73A3A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44493" y="1452198"/>
            <a:ext cx="2159737" cy="1229941"/>
          </a:xfrm>
          <a:prstGeom prst="rect">
            <a:avLst/>
          </a:prstGeom>
        </p:spPr>
      </p:pic>
      <p:pic>
        <p:nvPicPr>
          <p:cNvPr id="21" name="Picture 20">
            <a:extLst>
              <a:ext uri="{FF2B5EF4-FFF2-40B4-BE49-F238E27FC236}">
                <a16:creationId xmlns:a16="http://schemas.microsoft.com/office/drawing/2014/main" id="{923AB11D-3435-C4C0-9FE0-8F0DB4F9A6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4814" y="1829196"/>
            <a:ext cx="2159737" cy="1229941"/>
          </a:xfrm>
          <a:prstGeom prst="rect">
            <a:avLst/>
          </a:prstGeom>
        </p:spPr>
      </p:pic>
    </p:spTree>
    <p:extLst>
      <p:ext uri="{BB962C8B-B14F-4D97-AF65-F5344CB8AC3E}">
        <p14:creationId xmlns:p14="http://schemas.microsoft.com/office/powerpoint/2010/main" val="262858898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TotalTime>
  <Words>677</Words>
  <Application>Microsoft Office PowerPoint</Application>
  <PresentationFormat>Widescreen</PresentationFormat>
  <Paragraphs>135</Paragraphs>
  <Slides>26</Slides>
  <Notes>1</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ADLaM Display</vt:lpstr>
      <vt:lpstr>Arial</vt:lpstr>
      <vt:lpstr>Calibri</vt:lpstr>
      <vt:lpstr>Calibri Light</vt:lpstr>
      <vt:lpstr>Times New Roman</vt:lpstr>
      <vt:lpstr>Times New Roman (Headings)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Nguyện Vỏ</dc:creator>
  <cp:lastModifiedBy>Admin</cp:lastModifiedBy>
  <cp:revision>41</cp:revision>
  <dcterms:created xsi:type="dcterms:W3CDTF">2024-04-12T11:00:18Z</dcterms:created>
  <dcterms:modified xsi:type="dcterms:W3CDTF">2024-05-07T00:53:14Z</dcterms:modified>
</cp:coreProperties>
</file>